
<file path=[Content_Types].xml><?xml version="1.0" encoding="utf-8"?>
<Types xmlns="http://schemas.openxmlformats.org/package/2006/content-types">
  <Default Extension="png" ContentType="image/png"/>
  <Default Extension="jpeg" ContentType="image/jpeg"/>
  <Default Extension="JPG" ContentType="image/.jpg"/>
  <Default Extension="mp4" ContentType="video/mp4"/>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 id="2147483666" r:id="rId3"/>
    <p:sldMasterId id="2147483682" r:id="rId4"/>
  </p:sldMasterIdLst>
  <p:notesMasterIdLst>
    <p:notesMasterId r:id="rId6"/>
  </p:notesMasterIdLst>
  <p:handoutMasterIdLst>
    <p:handoutMasterId r:id="rId47"/>
  </p:handoutMasterIdLst>
  <p:sldIdLst>
    <p:sldId id="256" r:id="rId5"/>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1" r:id="rId40"/>
    <p:sldId id="292" r:id="rId41"/>
    <p:sldId id="293" r:id="rId42"/>
    <p:sldId id="294" r:id="rId43"/>
    <p:sldId id="295" r:id="rId44"/>
    <p:sldId id="296" r:id="rId45"/>
    <p:sldId id="297" r:id="rId46"/>
  </p:sldIdLst>
  <p:sldSz cx="12192000" cy="6858000"/>
  <p:notesSz cx="6858000" cy="9144000"/>
  <p:custDataLst>
    <p:tags r:id="rId51"/>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封面" id="{251105dd-5988-48d4-b993-e18758b6ef5d}">
          <p14:sldIdLst>
            <p14:sldId id="256"/>
            <p14:sldId id="257"/>
            <p14:sldId id="258"/>
            <p14:sldId id="259"/>
            <p14:sldId id="260"/>
            <p14:sldId id="261"/>
            <p14:sldId id="262"/>
            <p14:sldId id="263"/>
            <p14:sldId id="264"/>
            <p14:sldId id="265"/>
            <p14:sldId id="266"/>
            <p14:sldId id="267"/>
            <p14:sldId id="268"/>
            <p14:sldId id="269"/>
            <p14:sldId id="270"/>
            <p14:sldId id="271"/>
            <p14:sldId id="272"/>
            <p14:sldId id="273"/>
            <p14:sldId id="274"/>
            <p14:sldId id="275"/>
            <p14:sldId id="276"/>
            <p14:sldId id="277"/>
            <p14:sldId id="278"/>
            <p14:sldId id="279"/>
            <p14:sldId id="280"/>
            <p14:sldId id="281"/>
            <p14:sldId id="282"/>
            <p14:sldId id="283"/>
            <p14:sldId id="284"/>
            <p14:sldId id="285"/>
            <p14:sldId id="286"/>
            <p14:sldId id="287"/>
            <p14:sldId id="288"/>
            <p14:sldId id="289"/>
            <p14:sldId id="291"/>
            <p14:sldId id="292"/>
            <p14:sldId id="293"/>
            <p14:sldId id="294"/>
            <p14:sldId id="295"/>
            <p14:sldId id="296"/>
          </p14:sldIdLst>
        </p14:section>
        <p14:section name="目录" id="{4be7c8a5-643a-4c00-9e14-5ebb7d3434a4}">
          <p14:sldIdLst/>
        </p14:section>
        <p14:section name="过渡页" id="{11474394-5990-426b-9e00-63bd27d7f819}">
          <p14:sldIdLst/>
        </p14:section>
        <p14:section name="内页" id="{46832667-ed8f-4b6e-abfa-90f81f7417d5}">
          <p14:sldIdLst/>
        </p14:section>
        <p14:section name="封底" id="{efebd7eb-674b-4d39-af1d-51bb8347ae29}">
          <p14:sldIdLst>
            <p14:sldId id="297"/>
          </p14:sldIdLst>
        </p14:section>
        <p14:section name="设计规范" id="{b6568490-a531-4ed7-9198-033ea070c1e2}">
          <p14:sldIdLst/>
        </p14:section>
      </p14:sectionLst>
    </p:ext>
    <p:ext uri="{EFAFB233-063F-42B5-8137-9DF3F51BA10A}">
      <p15:sldGuideLst xmlns:p15="http://schemas.microsoft.com/office/powerpoint/2012/main">
        <p15:guide id="1" pos="3860" userDrawn="1">
          <p15:clr>
            <a:srgbClr val="A4A3A4"/>
          </p15:clr>
        </p15:guide>
        <p15:guide id="1" pos="2424" userDrawn="1">
          <p15:clr>
            <a:srgbClr val="A4A3A4"/>
          </p15:clr>
        </p15:guide>
        <p15:guide id="2" orient="horz" pos="211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51EB"/>
    <a:srgbClr val="EDEDED"/>
    <a:srgbClr val="AA1219"/>
    <a:srgbClr val="CC0000"/>
    <a:srgbClr val="FF0000"/>
    <a:srgbClr val="F8EC00"/>
    <a:srgbClr val="FAEDDE"/>
    <a:srgbClr val="FEC776"/>
    <a:srgbClr val="EDF0F0"/>
    <a:srgbClr val="A9DCF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8542034-FE4F-4ADA-92B8-4CA66D0F0DF3}" styleName="腾讯文档-基本">
    <a:wholeTbl>
      <a:tcTxStyle>
        <a:fontRef idx="minor">
          <a:srgbClr val="000000"/>
        </a:fontRef>
        <a:srgbClr val="000000"/>
      </a:tcTxStyle>
      <a:tcStyle>
        <a:tcBdr>
          <a:left>
            <a:ln w="12700" cmpd="sng">
              <a:solidFill>
                <a:srgbClr val="999999"/>
              </a:solidFill>
            </a:ln>
          </a:left>
          <a:right>
            <a:ln w="12700" cmpd="sng">
              <a:solidFill>
                <a:srgbClr val="999999"/>
              </a:solidFill>
            </a:ln>
          </a:right>
          <a:top>
            <a:ln w="12700" cmpd="sng">
              <a:solidFill>
                <a:srgbClr val="999999"/>
              </a:solidFill>
            </a:ln>
          </a:top>
          <a:bottom>
            <a:ln w="12700" cmpd="sng">
              <a:solidFill>
                <a:srgbClr val="999999"/>
              </a:solidFill>
            </a:ln>
          </a:bottom>
          <a:insideH>
            <a:ln w="12700" cmpd="sng">
              <a:solidFill>
                <a:srgbClr val="999999"/>
              </a:solidFill>
            </a:ln>
          </a:insideH>
          <a:insideV>
            <a:ln w="12700" cmpd="sng">
              <a:solidFill>
                <a:srgbClr val="999999"/>
              </a:solidFill>
            </a:ln>
          </a:insideV>
        </a:tcBdr>
        <a:fill>
          <a:solidFill>
            <a:srgbClr val="FFFFFF"/>
          </a:solid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923" autoAdjust="0"/>
    <p:restoredTop sz="94643" autoAdjust="0"/>
  </p:normalViewPr>
  <p:slideViewPr>
    <p:cSldViewPr snapToGrid="0" showGuides="1">
      <p:cViewPr varScale="1">
        <p:scale>
          <a:sx n="86" d="100"/>
          <a:sy n="86" d="100"/>
        </p:scale>
        <p:origin x="51" y="102"/>
      </p:cViewPr>
      <p:guideLst>
        <p:guide pos="3860"/>
        <p:guide pos="2424"/>
        <p:guide orient="horz" pos="2112"/>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 d="1"/>
        <a:sy n="1" d="1"/>
      </p:scale>
      <p:origin x="0" y="-1536"/>
    </p:cViewPr>
  </p:sorterViewPr>
  <p:notesViewPr>
    <p:cSldViewPr snapToGrid="0">
      <p:cViewPr varScale="1">
        <p:scale>
          <a:sx n="83" d="100"/>
          <a:sy n="83" d="100"/>
        </p:scale>
        <p:origin x="2994" y="84"/>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4.xml"/><Relationship Id="rId8" Type="http://schemas.openxmlformats.org/officeDocument/2006/relationships/slide" Target="slides/slide3.xml"/><Relationship Id="rId7" Type="http://schemas.openxmlformats.org/officeDocument/2006/relationships/slide" Target="slides/slide2.xml"/><Relationship Id="rId6" Type="http://schemas.openxmlformats.org/officeDocument/2006/relationships/notesMaster" Target="notesMasters/notesMaster1.xml"/><Relationship Id="rId51" Type="http://schemas.openxmlformats.org/officeDocument/2006/relationships/tags" Target="tags/tag1.xml"/><Relationship Id="rId50" Type="http://schemas.openxmlformats.org/officeDocument/2006/relationships/tableStyles" Target="tableStyles.xml"/><Relationship Id="rId5" Type="http://schemas.openxmlformats.org/officeDocument/2006/relationships/slide" Target="slides/slide1.xml"/><Relationship Id="rId49" Type="http://schemas.openxmlformats.org/officeDocument/2006/relationships/viewProps" Target="viewProps.xml"/><Relationship Id="rId48" Type="http://schemas.openxmlformats.org/officeDocument/2006/relationships/presProps" Target="presProps.xml"/><Relationship Id="rId47" Type="http://schemas.openxmlformats.org/officeDocument/2006/relationships/handoutMaster" Target="handoutMasters/handoutMaster1.xml"/><Relationship Id="rId46" Type="http://schemas.openxmlformats.org/officeDocument/2006/relationships/slide" Target="slides/slide41.xml"/><Relationship Id="rId45" Type="http://schemas.openxmlformats.org/officeDocument/2006/relationships/slide" Target="slides/slide40.xml"/><Relationship Id="rId44" Type="http://schemas.openxmlformats.org/officeDocument/2006/relationships/slide" Target="slides/slide39.xml"/><Relationship Id="rId43" Type="http://schemas.openxmlformats.org/officeDocument/2006/relationships/slide" Target="slides/slide38.xml"/><Relationship Id="rId42" Type="http://schemas.openxmlformats.org/officeDocument/2006/relationships/slide" Target="slides/slide37.xml"/><Relationship Id="rId41" Type="http://schemas.openxmlformats.org/officeDocument/2006/relationships/slide" Target="slides/slide36.xml"/><Relationship Id="rId40" Type="http://schemas.openxmlformats.org/officeDocument/2006/relationships/slide" Target="slides/slide35.xml"/><Relationship Id="rId4" Type="http://schemas.openxmlformats.org/officeDocument/2006/relationships/slideMaster" Target="slideMasters/slideMaster3.xml"/><Relationship Id="rId39" Type="http://schemas.openxmlformats.org/officeDocument/2006/relationships/slide" Target="slides/slide34.xml"/><Relationship Id="rId38" Type="http://schemas.openxmlformats.org/officeDocument/2006/relationships/slide" Target="slides/slide33.xml"/><Relationship Id="rId37" Type="http://schemas.openxmlformats.org/officeDocument/2006/relationships/slide" Target="slides/slide32.xml"/><Relationship Id="rId36" Type="http://schemas.openxmlformats.org/officeDocument/2006/relationships/slide" Target="slides/slide31.xml"/><Relationship Id="rId35" Type="http://schemas.openxmlformats.org/officeDocument/2006/relationships/slide" Target="slides/slide30.xml"/><Relationship Id="rId34" Type="http://schemas.openxmlformats.org/officeDocument/2006/relationships/slide" Target="slides/slide29.xml"/><Relationship Id="rId33" Type="http://schemas.openxmlformats.org/officeDocument/2006/relationships/slide" Target="slides/slide28.xml"/><Relationship Id="rId32" Type="http://schemas.openxmlformats.org/officeDocument/2006/relationships/slide" Target="slides/slide27.xml"/><Relationship Id="rId31" Type="http://schemas.openxmlformats.org/officeDocument/2006/relationships/slide" Target="slides/slide26.xml"/><Relationship Id="rId30" Type="http://schemas.openxmlformats.org/officeDocument/2006/relationships/slide" Target="slides/slide25.xml"/><Relationship Id="rId3" Type="http://schemas.openxmlformats.org/officeDocument/2006/relationships/slideMaster" Target="slideMasters/slideMaster2.xml"/><Relationship Id="rId29" Type="http://schemas.openxmlformats.org/officeDocument/2006/relationships/slide" Target="slides/slide24.xml"/><Relationship Id="rId28" Type="http://schemas.openxmlformats.org/officeDocument/2006/relationships/slide" Target="slides/slide23.xml"/><Relationship Id="rId27" Type="http://schemas.openxmlformats.org/officeDocument/2006/relationships/slide" Target="slides/slide22.xml"/><Relationship Id="rId26" Type="http://schemas.openxmlformats.org/officeDocument/2006/relationships/slide" Target="slides/slide21.xml"/><Relationship Id="rId25" Type="http://schemas.openxmlformats.org/officeDocument/2006/relationships/slide" Target="slides/slide20.xml"/><Relationship Id="rId24" Type="http://schemas.openxmlformats.org/officeDocument/2006/relationships/slide" Target="slides/slide19.xml"/><Relationship Id="rId23" Type="http://schemas.openxmlformats.org/officeDocument/2006/relationships/slide" Target="slides/slide18.xml"/><Relationship Id="rId22" Type="http://schemas.openxmlformats.org/officeDocument/2006/relationships/slide" Target="slides/slide17.xml"/><Relationship Id="rId21" Type="http://schemas.openxmlformats.org/officeDocument/2006/relationships/slide" Target="slides/slide16.xml"/><Relationship Id="rId20" Type="http://schemas.openxmlformats.org/officeDocument/2006/relationships/slide" Target="slides/slide15.xml"/><Relationship Id="rId2" Type="http://schemas.openxmlformats.org/officeDocument/2006/relationships/theme" Target="theme/theme1.xml"/><Relationship Id="rId19" Type="http://schemas.openxmlformats.org/officeDocument/2006/relationships/slide" Target="slides/slide14.xml"/><Relationship Id="rId18" Type="http://schemas.openxmlformats.org/officeDocument/2006/relationships/slide" Target="slides/slide13.xml"/><Relationship Id="rId17" Type="http://schemas.openxmlformats.org/officeDocument/2006/relationships/slide" Target="slides/slide12.xml"/><Relationship Id="rId16" Type="http://schemas.openxmlformats.org/officeDocument/2006/relationships/slide" Target="slides/slide11.xml"/><Relationship Id="rId15" Type="http://schemas.openxmlformats.org/officeDocument/2006/relationships/slide" Target="slides/slide10.xml"/><Relationship Id="rId14" Type="http://schemas.openxmlformats.org/officeDocument/2006/relationships/slide" Target="slides/slide9.xml"/><Relationship Id="rId13" Type="http://schemas.openxmlformats.org/officeDocument/2006/relationships/slide" Target="slides/slide8.xml"/><Relationship Id="rId12" Type="http://schemas.openxmlformats.org/officeDocument/2006/relationships/slide" Target="slides/slide7.xml"/><Relationship Id="rId11" Type="http://schemas.openxmlformats.org/officeDocument/2006/relationships/slide" Target="slides/slide6.xml"/><Relationship Id="rId10" Type="http://schemas.openxmlformats.org/officeDocument/2006/relationships/slide" Target="slides/slide5.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06FD112-0CED-45F9-83CF-E12CD0876C93}"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46AFF9C-CAE3-49DD-A734-0E2812077606}"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E7F1DD2-9A69-4A30-A20B-8ED9F9F614F2}" type="datetimeFigureOut">
              <a:rPr lang="zh-CN" altLang="en-US" smtClean="0"/>
            </a:fld>
            <a:endParaRPr lang="zh-CN" alt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ltLang="zh-CN"/>
              <a:t>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zh-CN" alt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9E2EF1F-5AB9-4920-AF5B-E1DBE1708744}"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idx="1"/>
          </p:nvPr>
        </p:nvSpPr>
        <p:spPr/>
        <p:txBody>
          <a:bodyPr/>
          <a:lstStyle/>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idx="1"/>
          </p:nvPr>
        </p:nvSpPr>
        <p:spPr/>
        <p:txBody>
          <a:bodyPr/>
          <a:lstStyle/>
          <a:p>
            <a:r>
              <a:rPr lang="en-MY" altLang="en-MY"/>
              <a:t>Screen-space surface rendering only generates surface nearest camera </a:t>
            </a:r>
            <a:endParaRPr lang="en-MY" altLang="en-MY"/>
          </a:p>
          <a:p>
            <a:r>
              <a:rPr lang="en-MY" altLang="en-MY"/>
              <a:t>- Looks strange with transparency</a:t>
            </a:r>
            <a:endParaRPr lang="en-MY" altLang="en-MY"/>
          </a:p>
          <a:p>
            <a:pPr marL="171450" indent="-171450">
              <a:buFontTx/>
              <a:buChar char="-"/>
            </a:pPr>
            <a:r>
              <a:rPr lang="en-MY" altLang="en-MY"/>
              <a:t>Can’t see surfaces behind front</a:t>
            </a:r>
            <a:endParaRPr lang="en-MY" altLang="en-MY"/>
          </a:p>
          <a:p>
            <a:pPr marL="0" indent="0">
              <a:buFontTx/>
              <a:buNone/>
            </a:pPr>
            <a:endParaRPr lang="en-MY" altLang="en-MY"/>
          </a:p>
          <a:p>
            <a:pPr marL="0" indent="0">
              <a:buFontTx/>
              <a:buNone/>
            </a:pPr>
            <a:r>
              <a:rPr lang="en-MY" altLang="en-MY"/>
              <a:t>Solution – shade fluid as </a:t>
            </a:r>
            <a:r>
              <a:rPr lang="en-MY" altLang="en-MY"/>
              <a:t>semiopaque</a:t>
            </a:r>
            <a:r>
              <a:rPr lang="en-MY" altLang="en-MY"/>
              <a:t> using thickness through volume to attenuate </a:t>
            </a:r>
            <a:r>
              <a:rPr lang="en-MY" altLang="en-MY"/>
              <a:t>color</a:t>
            </a:r>
            <a:endParaRPr lang="en-MY" altLang="en-MY"/>
          </a:p>
          <a:p>
            <a:pPr marL="0" indent="0">
              <a:buFontTx/>
              <a:buNone/>
            </a:pPr>
            <a:endParaRPr lang="en-MY" altLang="en-MY"/>
          </a:p>
          <a:p>
            <a:pPr marL="0" indent="0">
              <a:buFontTx/>
              <a:buNone/>
            </a:pPr>
            <a:r>
              <a:rPr lang="en-US" altLang="zh-CN"/>
              <a:t>Get the transparency based on the thickness as well</a:t>
            </a:r>
            <a:endParaRPr lang="en-MY" altLang="en-MY"/>
          </a:p>
          <a:p>
            <a:pPr marL="0" indent="0">
              <a:buFontTx/>
              <a:buNone/>
            </a:pPr>
            <a:endParaRPr lang="en-MY" altLang="en-MY"/>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idx="1"/>
          </p:nvPr>
        </p:nvSpPr>
        <p:spPr/>
        <p:txBody>
          <a:bodyPr/>
          <a:lstStyle/>
          <a:p>
            <a:r>
              <a:rPr lang="en-MY" altLang="en-MY"/>
              <a:t>Screen-space surface rendering only generates surface nearest camera </a:t>
            </a:r>
            <a:endParaRPr lang="en-MY" altLang="en-MY"/>
          </a:p>
          <a:p>
            <a:r>
              <a:rPr lang="en-MY" altLang="en-MY"/>
              <a:t>- Looks strange with transparency</a:t>
            </a:r>
            <a:endParaRPr lang="en-MY" altLang="en-MY"/>
          </a:p>
          <a:p>
            <a:pPr marL="171450" indent="-171450">
              <a:buFontTx/>
              <a:buChar char="-"/>
            </a:pPr>
            <a:r>
              <a:rPr lang="en-MY" altLang="en-MY"/>
              <a:t>Can’t see surfaces behind front</a:t>
            </a:r>
            <a:endParaRPr lang="en-MY" altLang="en-MY"/>
          </a:p>
          <a:p>
            <a:pPr marL="0" indent="0">
              <a:buFontTx/>
              <a:buNone/>
            </a:pPr>
            <a:endParaRPr lang="en-MY" altLang="en-MY"/>
          </a:p>
          <a:p>
            <a:pPr marL="0" indent="0">
              <a:buFontTx/>
              <a:buNone/>
            </a:pPr>
            <a:r>
              <a:rPr lang="en-MY" altLang="en-MY"/>
              <a:t>Solution – shade fluid as </a:t>
            </a:r>
            <a:r>
              <a:rPr lang="en-MY" altLang="en-MY"/>
              <a:t>semiopaque</a:t>
            </a:r>
            <a:r>
              <a:rPr lang="en-MY" altLang="en-MY"/>
              <a:t> using thickness through volume to attenuate </a:t>
            </a:r>
            <a:r>
              <a:rPr lang="en-MY" altLang="en-MY"/>
              <a:t>color</a:t>
            </a:r>
            <a:endParaRPr lang="en-MY" altLang="en-MY"/>
          </a:p>
          <a:p>
            <a:pPr marL="0" indent="0">
              <a:buFontTx/>
              <a:buNone/>
            </a:pPr>
            <a:endParaRPr lang="en-MY" altLang="en-MY"/>
          </a:p>
          <a:p>
            <a:pPr marL="0" indent="0">
              <a:buFontTx/>
              <a:buNone/>
            </a:pPr>
            <a:r>
              <a:rPr lang="en-US" altLang="zh-CN"/>
              <a:t>Get the transparency based on the thickness as well</a:t>
            </a:r>
            <a:endParaRPr lang="en-MY" altLang="en-MY"/>
          </a:p>
          <a:p>
            <a:pPr marL="0" indent="0">
              <a:buFontTx/>
              <a:buNone/>
            </a:pPr>
            <a:endParaRPr lang="en-MY" altLang="en-MY"/>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idx="1"/>
          </p:nvPr>
        </p:nvSpPr>
        <p:spPr/>
        <p:txBody>
          <a:bodyPr/>
          <a:lstStyle/>
          <a:p>
            <a:r>
              <a:rPr lang="en-MY" altLang="en-MY" b="0" i="0">
                <a:solidFill>
                  <a:srgbClr val="374151"/>
                </a:solidFill>
                <a:effectLst/>
                <a:latin typeface="Söhne"/>
              </a:rPr>
              <a:t>The Fresnel effect is a phenomenon in physics that describes how light reflects and refracts when it encounters a surface. </a:t>
            </a:r>
            <a:endParaRPr lang="en-MY" altLang="en-MY" b="0" i="0">
              <a:solidFill>
                <a:srgbClr val="374151"/>
              </a:solidFill>
              <a:effectLst/>
              <a:latin typeface="Söhne"/>
            </a:endParaRPr>
          </a:p>
          <a:p>
            <a:endParaRPr lang="en-MY" altLang="en-MY" b="0" i="0">
              <a:solidFill>
                <a:srgbClr val="374151"/>
              </a:solidFill>
              <a:effectLst/>
              <a:latin typeface="Söhne"/>
            </a:endParaRPr>
          </a:p>
          <a:p>
            <a:r>
              <a:rPr lang="en-MY" altLang="en-MY" b="0" i="0">
                <a:solidFill>
                  <a:srgbClr val="374151"/>
                </a:solidFill>
                <a:effectLst/>
                <a:latin typeface="Söhne"/>
              </a:rPr>
              <a:t>By calculating the Fresnel term in your shader, you can modulate the intensity and </a:t>
            </a:r>
            <a:r>
              <a:rPr lang="en-MY" altLang="en-MY" b="0" i="0">
                <a:solidFill>
                  <a:srgbClr val="374151"/>
                </a:solidFill>
                <a:effectLst/>
                <a:latin typeface="Söhne"/>
              </a:rPr>
              <a:t>color</a:t>
            </a:r>
            <a:r>
              <a:rPr lang="en-MY" altLang="en-MY" b="0" i="0">
                <a:solidFill>
                  <a:srgbClr val="374151"/>
                </a:solidFill>
                <a:effectLst/>
                <a:latin typeface="Söhne"/>
              </a:rPr>
              <a:t> of the reflected or refracted light based on the viewing angle and the surface normal.</a:t>
            </a:r>
            <a:endParaRPr lang="en-MY" altLang="en-MY"/>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idx="1"/>
          </p:nvPr>
        </p:nvSpPr>
        <p:spPr/>
        <p:txBody>
          <a:bodyPr/>
          <a:lstStyle/>
          <a:p>
            <a:r>
              <a:rPr lang="en-MY" altLang="en-MY"/>
              <a:t>Screen-space surface rendering only generates surface nearest camera </a:t>
            </a:r>
            <a:endParaRPr lang="en-MY" altLang="en-MY"/>
          </a:p>
          <a:p>
            <a:r>
              <a:rPr lang="en-MY" altLang="en-MY"/>
              <a:t>- Looks strange with transparency</a:t>
            </a:r>
            <a:endParaRPr lang="en-MY" altLang="en-MY"/>
          </a:p>
          <a:p>
            <a:pPr marL="171450" indent="-171450">
              <a:buFontTx/>
              <a:buChar char="-"/>
            </a:pPr>
            <a:r>
              <a:rPr lang="en-MY" altLang="en-MY"/>
              <a:t>Can’t see surfaces behind front</a:t>
            </a:r>
            <a:endParaRPr lang="en-MY" altLang="en-MY"/>
          </a:p>
          <a:p>
            <a:pPr marL="0" indent="0">
              <a:buFontTx/>
              <a:buNone/>
            </a:pPr>
            <a:endParaRPr lang="en-MY" altLang="en-MY"/>
          </a:p>
          <a:p>
            <a:pPr marL="0" indent="0">
              <a:buFontTx/>
              <a:buNone/>
            </a:pPr>
            <a:r>
              <a:rPr lang="en-MY" altLang="en-MY"/>
              <a:t>Solution – shade fluid as </a:t>
            </a:r>
            <a:r>
              <a:rPr lang="en-MY" altLang="en-MY"/>
              <a:t>semiopaque</a:t>
            </a:r>
            <a:r>
              <a:rPr lang="en-MY" altLang="en-MY"/>
              <a:t> using thickness through volume to attenuate </a:t>
            </a:r>
            <a:r>
              <a:rPr lang="en-MY" altLang="en-MY"/>
              <a:t>color</a:t>
            </a:r>
            <a:endParaRPr lang="en-MY" altLang="en-MY"/>
          </a:p>
          <a:p>
            <a:pPr marL="0" indent="0">
              <a:buFontTx/>
              <a:buNone/>
            </a:pPr>
            <a:endParaRPr lang="en-MY" altLang="en-MY"/>
          </a:p>
          <a:p>
            <a:pPr marL="0" indent="0">
              <a:buFontTx/>
              <a:buNone/>
            </a:pPr>
            <a:r>
              <a:rPr lang="en-US" altLang="zh-CN"/>
              <a:t>Get the transparency based on the thickness as well</a:t>
            </a:r>
            <a:endParaRPr lang="en-MY" altLang="en-MY"/>
          </a:p>
          <a:p>
            <a:pPr marL="0" indent="0">
              <a:buFontTx/>
              <a:buNone/>
            </a:pPr>
            <a:endParaRPr lang="en-MY" altLang="en-MY"/>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idx="1"/>
          </p:nvPr>
        </p:nvSpPr>
        <p:spPr/>
        <p:txBody>
          <a:bodyPr/>
          <a:lstStyle/>
          <a:p>
            <a:pPr lvl="0"/>
            <a:endParaRPr lang="zh-CN" altLang="zh-C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idx="1"/>
          </p:nvPr>
        </p:nvSpPr>
        <p:spPr/>
        <p:txBody>
          <a:bodyPr/>
          <a:lstStyle/>
          <a:p>
            <a:endParaRPr lang="en-MY" altLang="en-MY"/>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idx="1"/>
          </p:nvPr>
        </p:nvSpPr>
        <p:spPr/>
        <p:txBody>
          <a:bodyPr/>
          <a:lstStyle/>
          <a:p>
            <a:r>
              <a:rPr lang="en-MY" altLang="en-MY" b="0" i="0">
                <a:solidFill>
                  <a:srgbClr val="374151"/>
                </a:solidFill>
                <a:effectLst/>
                <a:latin typeface="Söhne"/>
              </a:rPr>
              <a:t>The </a:t>
            </a:r>
            <a:r>
              <a:rPr lang="en-MY" altLang="en-MY"/>
              <a:t>Graphics.DrawProceduralNow</a:t>
            </a:r>
            <a:r>
              <a:rPr lang="en-MY" altLang="en-MY" b="0" i="0">
                <a:solidFill>
                  <a:srgbClr val="374151"/>
                </a:solidFill>
                <a:effectLst/>
                <a:latin typeface="Söhne"/>
              </a:rPr>
              <a:t> function is used to draw geometry on the screen using GPU-generated vertices. It allows you to specify the topology of the geometry (such as points, lines, or triangles) and the number of vertices to be drawn.</a:t>
            </a:r>
            <a:endParaRPr lang="en-MY" altLang="en-MY"/>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idx="1"/>
          </p:nvPr>
        </p:nvSpPr>
        <p:spPr/>
        <p:txBody>
          <a:bodyPr/>
          <a:lstStyle/>
          <a:p>
            <a:pPr lvl="0"/>
            <a:r>
              <a:rPr lang="en-US" altLang="en-US" b="0" i="0">
                <a:solidFill>
                  <a:srgbClr val="374151"/>
                </a:solidFill>
                <a:effectLst/>
                <a:latin typeface="Söhne"/>
                <a:ea typeface="微软雅黑" panose="020B0503020204020204" charset="-122"/>
              </a:rPr>
              <a:t>calculate normal, diffuse, specular</a:t>
            </a:r>
            <a:endParaRPr lang="en-US" altLang="en-US" b="0" i="0">
              <a:solidFill>
                <a:srgbClr val="374151"/>
              </a:solidFill>
              <a:effectLst/>
              <a:latin typeface="Söhne"/>
              <a:ea typeface="微软雅黑" panose="020B0503020204020204" charset="-122"/>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idx="1"/>
          </p:nvPr>
        </p:nvSpPr>
        <p:spPr/>
        <p:txBody>
          <a:bodyPr/>
          <a:lstStyle/>
          <a:p>
            <a:r>
              <a:rPr lang="en-US" altLang="zh-CN"/>
              <a:t>Use bilateral filter instead of Gaussian blur t</a:t>
            </a:r>
            <a:r>
              <a:rPr lang="en-MY" altLang="en-MY"/>
              <a:t>o preserve the silhouette edges in depth image so particles don’t get blended into background surfaces</a:t>
            </a:r>
            <a:endParaRPr lang="en-MY" altLang="en-MY"/>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idx="1"/>
          </p:nvPr>
        </p:nvSpPr>
        <p:spPr/>
        <p:txBody>
          <a:bodyPr/>
          <a:lstStyle/>
          <a:p>
            <a:r>
              <a:rPr lang="en-US" altLang="zh-CN"/>
              <a:t>Use bilateral filter instead of Gaussian blur t</a:t>
            </a:r>
            <a:r>
              <a:rPr lang="en-MY" altLang="en-MY"/>
              <a:t>o preserve the silhouette edges in depth image so particles don’t get blended into background surfaces</a:t>
            </a:r>
            <a:endParaRPr lang="en-MY" altLang="en-MY"/>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idx="1"/>
          </p:nvPr>
        </p:nvSpPr>
        <p:spPr/>
        <p:txBody>
          <a:bodyPr/>
          <a:lstStyle/>
          <a:p>
            <a:r>
              <a:rPr lang="en-US" altLang="zh-CN"/>
              <a:t>Use bilateral filter instead of Gaussian blur t</a:t>
            </a:r>
            <a:r>
              <a:rPr lang="en-MY" altLang="en-MY"/>
              <a:t>o preserve the silhouette edges in depth image so particles don’t get blended into background surfaces</a:t>
            </a:r>
            <a:endParaRPr lang="en-MY" altLang="en-MY"/>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idx="1"/>
          </p:nvPr>
        </p:nvSpPr>
        <p:spPr/>
        <p:txBody>
          <a:bodyPr/>
          <a:lstStyle/>
          <a:p>
            <a:r>
              <a:rPr lang="en-MY" altLang="en-MY"/>
              <a:t>Screen-space surface rendering only generates surface nearest camera </a:t>
            </a:r>
            <a:endParaRPr lang="en-MY" altLang="en-MY"/>
          </a:p>
          <a:p>
            <a:r>
              <a:rPr lang="en-MY" altLang="en-MY"/>
              <a:t>- Looks strange with transparency</a:t>
            </a:r>
            <a:endParaRPr lang="en-MY" altLang="en-MY"/>
          </a:p>
          <a:p>
            <a:pPr marL="171450" indent="-171450">
              <a:buFontTx/>
              <a:buChar char="-"/>
            </a:pPr>
            <a:r>
              <a:rPr lang="en-MY" altLang="en-MY"/>
              <a:t>Can’t see surfaces behind front</a:t>
            </a:r>
            <a:endParaRPr lang="en-MY" altLang="en-MY"/>
          </a:p>
          <a:p>
            <a:pPr marL="0" indent="0">
              <a:buFontTx/>
              <a:buNone/>
            </a:pPr>
            <a:endParaRPr lang="en-MY" altLang="en-MY"/>
          </a:p>
          <a:p>
            <a:pPr marL="0" indent="0">
              <a:buFontTx/>
              <a:buNone/>
            </a:pPr>
            <a:r>
              <a:rPr lang="en-MY" altLang="en-MY"/>
              <a:t>Solution – shade fluid as </a:t>
            </a:r>
            <a:r>
              <a:rPr lang="en-MY" altLang="en-MY"/>
              <a:t>semiopaque</a:t>
            </a:r>
            <a:r>
              <a:rPr lang="en-MY" altLang="en-MY"/>
              <a:t> using thickness through volume to attenuate </a:t>
            </a:r>
            <a:r>
              <a:rPr lang="en-MY" altLang="en-MY"/>
              <a:t>color</a:t>
            </a:r>
            <a:endParaRPr lang="en-MY" altLang="en-MY"/>
          </a:p>
          <a:p>
            <a:pPr marL="0" indent="0">
              <a:buFontTx/>
              <a:buNone/>
            </a:pPr>
            <a:endParaRPr lang="en-MY" altLang="en-MY"/>
          </a:p>
          <a:p>
            <a:pPr marL="0" indent="0">
              <a:buFontTx/>
              <a:buNone/>
            </a:pPr>
            <a:r>
              <a:rPr lang="en-US" altLang="zh-CN"/>
              <a:t>Get the transparency based on the thickness as well</a:t>
            </a:r>
            <a:endParaRPr lang="en-MY" altLang="en-MY"/>
          </a:p>
          <a:p>
            <a:pPr marL="0" indent="0">
              <a:buFontTx/>
              <a:buNone/>
            </a:pPr>
            <a:endParaRPr lang="en-MY" altLang="en-MY"/>
          </a:p>
        </p:txBody>
      </p:sp>
    </p:spTree>
  </p:cSld>
  <p:clrMapOvr>
    <a:masterClrMapping/>
  </p:clrMapOvr>
</p:notes>
</file>

<file path=ppt/slideLayouts/_rels/slideLayout1.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4" Type="http://schemas.openxmlformats.org/officeDocument/2006/relationships/image" Target="../media/image1.png"/><Relationship Id="rId3" Type="http://schemas.openxmlformats.org/officeDocument/2006/relationships/image" Target="../media/image1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6" Type="http://schemas.openxmlformats.org/officeDocument/2006/relationships/image" Target="../media/image3.png"/><Relationship Id="rId5" Type="http://schemas.openxmlformats.org/officeDocument/2006/relationships/image" Target="../media/image17.png"/><Relationship Id="rId4" Type="http://schemas.openxmlformats.org/officeDocument/2006/relationships/image" Target="../media/image7.png"/><Relationship Id="rId3" Type="http://schemas.openxmlformats.org/officeDocument/2006/relationships/image" Target="../media/image1.pn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4" Type="http://schemas.openxmlformats.org/officeDocument/2006/relationships/image" Target="../media/image18.png"/><Relationship Id="rId3" Type="http://schemas.openxmlformats.org/officeDocument/2006/relationships/image" Target="../media/image1.pn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4" Type="http://schemas.openxmlformats.org/officeDocument/2006/relationships/image" Target="../media/image18.png"/><Relationship Id="rId3" Type="http://schemas.openxmlformats.org/officeDocument/2006/relationships/image" Target="../media/image1.pn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4" Type="http://schemas.openxmlformats.org/officeDocument/2006/relationships/image" Target="../media/image19.png"/><Relationship Id="rId3" Type="http://schemas.openxmlformats.org/officeDocument/2006/relationships/image" Target="../media/image3.pn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19.pn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5" Type="http://schemas.openxmlformats.org/officeDocument/2006/relationships/image" Target="../media/image3.png"/><Relationship Id="rId4" Type="http://schemas.openxmlformats.org/officeDocument/2006/relationships/image" Target="../media/image16.png"/><Relationship Id="rId3" Type="http://schemas.openxmlformats.org/officeDocument/2006/relationships/image" Target="../media/image19.pn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4" Type="http://schemas.openxmlformats.org/officeDocument/2006/relationships/image" Target="../media/image4.png"/><Relationship Id="rId3" Type="http://schemas.openxmlformats.org/officeDocument/2006/relationships/image" Target="../media/image19.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4" Type="http://schemas.openxmlformats.org/officeDocument/2006/relationships/image" Target="../media/image4.png"/><Relationship Id="rId3"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4" Type="http://schemas.openxmlformats.org/officeDocument/2006/relationships/image" Target="../media/image1.png"/><Relationship Id="rId3" Type="http://schemas.openxmlformats.org/officeDocument/2006/relationships/image" Target="../media/image18.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4" Type="http://schemas.openxmlformats.org/officeDocument/2006/relationships/image" Target="../media/image23.png"/><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5" Type="http://schemas.openxmlformats.org/officeDocument/2006/relationships/image" Target="../media/image3.png"/><Relationship Id="rId4" Type="http://schemas.openxmlformats.org/officeDocument/2006/relationships/image" Target="../media/image2.png"/><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cSld name="封面1">
    <p:spTree>
      <p:nvGrpSpPr>
        <p:cNvPr id="1" name=""/>
        <p:cNvGrpSpPr/>
        <p:nvPr/>
      </p:nvGrpSpPr>
      <p:grpSpPr>
        <a:xfrm>
          <a:off x="0" y="0"/>
          <a:ext cx="0" cy="0"/>
          <a:chOff x="0" y="0"/>
          <a:chExt cx="0" cy="0"/>
        </a:xfrm>
      </p:grpSpPr>
      <p:pic>
        <p:nvPicPr>
          <p:cNvPr id="4" name="图片 3" descr="图片包含 建筑物&#10;&#10;自动生成的说明"/>
          <p:cNvPicPr>
            <a:picLocks noChangeAspect="1"/>
          </p:cNvPicPr>
          <p:nvPr userDrawn="1"/>
        </p:nvPicPr>
        <p:blipFill>
          <a:blip r:embed="rId2">
            <a:alphaModFix amt="10000"/>
            <a:duotone>
              <a:srgbClr val="000000"/>
              <a:schemeClr val="accent1">
                <a:tint val="45000"/>
                <a:satMod val="400000"/>
              </a:schemeClr>
            </a:duotone>
          </a:blip>
          <a:stretch>
            <a:fillRect/>
          </a:stretch>
        </p:blipFill>
        <p:spPr>
          <a:xfrm>
            <a:off x="-50417" y="2900149"/>
            <a:ext cx="12292835" cy="3957851"/>
          </a:xfrm>
          <a:prstGeom prst="rect">
            <a:avLst/>
          </a:prstGeom>
        </p:spPr>
      </p:pic>
      <p:pic>
        <p:nvPicPr>
          <p:cNvPr id="5" name="图片 4"/>
          <p:cNvPicPr>
            <a:picLocks noChangeAspect="1"/>
          </p:cNvPicPr>
          <p:nvPr userDrawn="1"/>
        </p:nvPicPr>
        <p:blipFill>
          <a:blip r:embed="rId3" cstate="print"/>
          <a:stretch>
            <a:fillRect/>
          </a:stretch>
        </p:blipFill>
        <p:spPr>
          <a:xfrm>
            <a:off x="222913" y="275589"/>
            <a:ext cx="2169174" cy="713098"/>
          </a:xfrm>
          <a:prstGeom prst="rect">
            <a:avLst/>
          </a:prstGeom>
        </p:spPr>
      </p:pic>
      <p:sp>
        <p:nvSpPr>
          <p:cNvPr id="6" name="标题 1"/>
          <p:cNvSpPr>
            <a:spLocks noGrp="1"/>
          </p:cNvSpPr>
          <p:nvPr>
            <p:ph type="title" hasCustomPrompt="1"/>
          </p:nvPr>
        </p:nvSpPr>
        <p:spPr>
          <a:xfrm>
            <a:off x="1069561" y="2016174"/>
            <a:ext cx="10052879" cy="1060855"/>
          </a:xfrm>
          <a:prstGeom prst="rect">
            <a:avLst/>
          </a:prstGeom>
        </p:spPr>
        <p:txBody>
          <a:bodyPr anchor="ctr"/>
          <a:lstStyle>
            <a:lvl1pPr lvl="0" algn="ctr">
              <a:lnSpc>
                <a:spcPct val="100000"/>
              </a:lnSpc>
              <a:defRPr sz="5400" b="1">
                <a:solidFill>
                  <a:schemeClr val="tx2"/>
                </a:solidFill>
              </a:defRPr>
            </a:lvl1pPr>
          </a:lstStyle>
          <a:p>
            <a:r>
              <a:rPr lang="zh-CN" altLang="en-US"/>
              <a:t>单击此处编辑标题样式</a:t>
            </a:r>
            <a:endParaRPr lang="zh-CN" altLang="en-US"/>
          </a:p>
        </p:txBody>
      </p:sp>
      <p:sp>
        <p:nvSpPr>
          <p:cNvPr id="7" name="内容占位符 25"/>
          <p:cNvSpPr>
            <a:spLocks noGrp="1"/>
          </p:cNvSpPr>
          <p:nvPr>
            <p:ph idx="10"/>
          </p:nvPr>
        </p:nvSpPr>
        <p:spPr>
          <a:xfrm>
            <a:off x="4644345" y="5196924"/>
            <a:ext cx="2903311" cy="454025"/>
          </a:xfrm>
          <a:prstGeom prst="rect">
            <a:avLst/>
          </a:prstGeom>
        </p:spPr>
        <p:txBody>
          <a:bodyPr anchor="ctr"/>
          <a:lstStyle>
            <a:lvl1pPr marL="0" lvl="0" indent="0" algn="ctr">
              <a:lnSpc>
                <a:spcPct val="100000"/>
              </a:lnSpc>
              <a:buNone/>
              <a:defRPr sz="2000">
                <a:solidFill>
                  <a:schemeClr val="accent2"/>
                </a:solidFill>
              </a:defRPr>
            </a:lvl1pPr>
          </a:lstStyle>
          <a:p>
            <a:pPr lvl="0"/>
            <a:endParaRPr lang="zh-CN" altLang="en-US"/>
          </a:p>
        </p:txBody>
      </p:sp>
      <p:sp>
        <p:nvSpPr>
          <p:cNvPr id="8" name="文本占位符 31"/>
          <p:cNvSpPr>
            <a:spLocks noGrp="1"/>
          </p:cNvSpPr>
          <p:nvPr>
            <p:ph type="body" idx="11"/>
          </p:nvPr>
        </p:nvSpPr>
        <p:spPr>
          <a:xfrm>
            <a:off x="4034910" y="4407403"/>
            <a:ext cx="4122181" cy="598488"/>
          </a:xfrm>
          <a:prstGeom prst="rect">
            <a:avLst/>
          </a:prstGeom>
        </p:spPr>
        <p:txBody>
          <a:bodyPr anchor="ctr"/>
          <a:lstStyle>
            <a:lvl1pPr marL="0" lvl="0" indent="0" algn="ctr">
              <a:lnSpc>
                <a:spcPct val="100000"/>
              </a:lnSpc>
              <a:buNone/>
              <a:defRPr sz="2400" b="1">
                <a:solidFill>
                  <a:schemeClr val="accent2"/>
                </a:solidFill>
              </a:defRPr>
            </a:lvl1pPr>
          </a:lstStyle>
          <a:p>
            <a:pPr lvl="0"/>
            <a:endParaRPr lang="zh-CN" altLang="en-US"/>
          </a:p>
        </p:txBody>
      </p:sp>
      <p:pic>
        <p:nvPicPr>
          <p:cNvPr id="9" name="图片 8"/>
          <p:cNvPicPr>
            <a:picLocks noChangeAspect="1"/>
          </p:cNvPicPr>
          <p:nvPr userDrawn="1"/>
        </p:nvPicPr>
        <p:blipFill rotWithShape="1">
          <a:blip r:embed="rId4" cstate="print"/>
          <a:srcRect l="74359" r="1346"/>
          <a:stretch>
            <a:fillRect/>
          </a:stretch>
        </p:blipFill>
        <p:spPr>
          <a:xfrm>
            <a:off x="8870172" y="356842"/>
            <a:ext cx="3002280" cy="411617"/>
          </a:xfrm>
          <a:prstGeom prst="rect">
            <a:avLst/>
          </a:prstGeom>
        </p:spPr>
      </p:pic>
      <p:grpSp>
        <p:nvGrpSpPr>
          <p:cNvPr id="10" name="组合 9"/>
          <p:cNvGrpSpPr/>
          <p:nvPr userDrawn="1"/>
        </p:nvGrpSpPr>
        <p:grpSpPr>
          <a:xfrm>
            <a:off x="2328587" y="6244170"/>
            <a:ext cx="7554800" cy="406590"/>
            <a:chOff x="2328587" y="6073254"/>
            <a:chExt cx="7554800" cy="406590"/>
          </a:xfrm>
        </p:grpSpPr>
        <p:pic>
          <p:nvPicPr>
            <p:cNvPr id="11" name="图片 10"/>
            <p:cNvPicPr>
              <a:picLocks noChangeAspect="1"/>
            </p:cNvPicPr>
            <p:nvPr userDrawn="1"/>
          </p:nvPicPr>
          <p:blipFill rotWithShape="1">
            <a:blip r:embed="rId5">
              <a:alphaModFix amt="50000"/>
            </a:blip>
            <a:srcRect t="9831" b="36385"/>
            <a:stretch>
              <a:fillRect/>
            </a:stretch>
          </p:blipFill>
          <p:spPr>
            <a:xfrm>
              <a:off x="3352562" y="6073254"/>
              <a:ext cx="5486876" cy="406590"/>
            </a:xfrm>
            <a:prstGeom prst="rect">
              <a:avLst/>
            </a:prstGeom>
          </p:spPr>
        </p:pic>
        <p:sp>
          <p:nvSpPr>
            <p:cNvPr id="12" name="椭圆 11"/>
            <p:cNvSpPr/>
            <p:nvPr userDrawn="1"/>
          </p:nvSpPr>
          <p:spPr>
            <a:xfrm>
              <a:off x="6051000" y="6259222"/>
              <a:ext cx="90000" cy="90000"/>
            </a:xfrm>
            <a:prstGeom prst="ellipse">
              <a:avLst/>
            </a:prstGeom>
            <a:solidFill>
              <a:schemeClr val="accent6">
                <a:lumMod val="60000"/>
                <a:lumOff val="40000"/>
              </a:schemeClr>
            </a:solidFill>
            <a:ln>
              <a:noFill/>
            </a:ln>
          </p:spPr>
          <p:txBody>
            <a:bodyPr anchor="ctr"/>
            <a:lstStyle/>
            <a:p>
              <a:pPr algn="ctr"/>
              <a:endParaRPr lang="zh-CN" altLang="en-US">
                <a:solidFill>
                  <a:schemeClr val="lt1"/>
                </a:solidFill>
              </a:endParaRPr>
            </a:p>
          </p:txBody>
        </p:sp>
        <p:cxnSp>
          <p:nvCxnSpPr>
            <p:cNvPr id="13" name="直接连接符 12"/>
            <p:cNvCxnSpPr/>
            <p:nvPr userDrawn="1"/>
          </p:nvCxnSpPr>
          <p:spPr>
            <a:xfrm>
              <a:off x="2328587" y="6316922"/>
              <a:ext cx="900000" cy="0"/>
            </a:xfrm>
            <a:prstGeom prst="line">
              <a:avLst/>
            </a:prstGeom>
            <a:ln w="12700">
              <a:solidFill>
                <a:schemeClr val="accent6">
                  <a:lumMod val="60000"/>
                  <a:lumOff val="40000"/>
                </a:schemeClr>
              </a:solidFill>
              <a:prstDash val="solid"/>
              <a:miter/>
            </a:ln>
          </p:spPr>
        </p:cxnSp>
        <p:cxnSp>
          <p:nvCxnSpPr>
            <p:cNvPr id="14" name="直接连接符 13"/>
            <p:cNvCxnSpPr/>
            <p:nvPr userDrawn="1"/>
          </p:nvCxnSpPr>
          <p:spPr>
            <a:xfrm>
              <a:off x="8983387" y="6316922"/>
              <a:ext cx="900000" cy="0"/>
            </a:xfrm>
            <a:prstGeom prst="line">
              <a:avLst/>
            </a:prstGeom>
            <a:ln w="12700">
              <a:solidFill>
                <a:schemeClr val="accent6">
                  <a:lumMod val="60000"/>
                  <a:lumOff val="40000"/>
                </a:schemeClr>
              </a:solidFill>
              <a:prstDash val="solid"/>
              <a:miter/>
            </a:ln>
          </p:spPr>
        </p:cxnSp>
      </p:grpSp>
      <p:cxnSp>
        <p:nvCxnSpPr>
          <p:cNvPr id="15" name="直接连接符 14"/>
          <p:cNvCxnSpPr/>
          <p:nvPr userDrawn="1"/>
        </p:nvCxnSpPr>
        <p:spPr>
          <a:xfrm>
            <a:off x="2046000" y="1712549"/>
            <a:ext cx="8100000" cy="0"/>
          </a:xfrm>
          <a:prstGeom prst="line">
            <a:avLst/>
          </a:prstGeom>
          <a:ln w="6350">
            <a:gradFill>
              <a:gsLst>
                <a:gs pos="60000">
                  <a:schemeClr val="tx2"/>
                </a:gs>
                <a:gs pos="100000">
                  <a:schemeClr val="accent4"/>
                </a:gs>
              </a:gsLst>
              <a:lin ang="2700000" scaled="0"/>
            </a:gradFill>
            <a:prstDash val="solid"/>
            <a:miter/>
          </a:ln>
        </p:spPr>
      </p:cxnSp>
      <p:cxnSp>
        <p:nvCxnSpPr>
          <p:cNvPr id="16" name="直接连接符 15"/>
          <p:cNvCxnSpPr/>
          <p:nvPr userDrawn="1"/>
        </p:nvCxnSpPr>
        <p:spPr>
          <a:xfrm>
            <a:off x="2046000" y="3428810"/>
            <a:ext cx="8100000" cy="0"/>
          </a:xfrm>
          <a:prstGeom prst="line">
            <a:avLst/>
          </a:prstGeom>
          <a:ln w="6350">
            <a:gradFill>
              <a:gsLst>
                <a:gs pos="60000">
                  <a:schemeClr val="tx2"/>
                </a:gs>
                <a:gs pos="100000">
                  <a:schemeClr val="accent4"/>
                </a:gs>
              </a:gsLst>
              <a:lin ang="2700000" scaled="0"/>
            </a:gradFill>
            <a:prstDash val="solid"/>
            <a:miter/>
          </a:ln>
        </p:spPr>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内页版式2">
    <p:spTree>
      <p:nvGrpSpPr>
        <p:cNvPr id="1" name=""/>
        <p:cNvGrpSpPr/>
        <p:nvPr/>
      </p:nvGrpSpPr>
      <p:grpSpPr>
        <a:xfrm>
          <a:off x="0" y="0"/>
          <a:ext cx="0" cy="0"/>
          <a:chOff x="0" y="0"/>
          <a:chExt cx="0" cy="0"/>
        </a:xfrm>
      </p:grpSpPr>
      <p:sp>
        <p:nvSpPr>
          <p:cNvPr id="9" name="矩形 8"/>
          <p:cNvSpPr/>
          <p:nvPr userDrawn="1"/>
        </p:nvSpPr>
        <p:spPr>
          <a:xfrm>
            <a:off x="0" y="0"/>
            <a:ext cx="12191483" cy="685800"/>
          </a:xfrm>
          <a:prstGeom prst="rect">
            <a:avLst/>
          </a:prstGeom>
          <a:solidFill>
            <a:schemeClr val="tx2"/>
          </a:solidFill>
          <a:ln>
            <a:noFill/>
          </a:ln>
          <a:effectLst/>
        </p:spPr>
        <p:txBody>
          <a:bodyPr anchor="ctr"/>
          <a:lstStyle/>
          <a:p>
            <a:pPr marL="0" lvl="0" indent="0" algn="ctr" defTabSz="914400">
              <a:lnSpc>
                <a:spcPct val="100000"/>
              </a:lnSpc>
              <a:spcBef>
                <a:spcPts val="0"/>
              </a:spcBef>
              <a:spcAft>
                <a:spcPts val="0"/>
              </a:spcAft>
              <a:buClrTx/>
              <a:buSzTx/>
              <a:buFontTx/>
              <a:buNone/>
              <a:defRPr/>
            </a:pPr>
            <a:endParaRPr lang="zh-CN" altLang="en-US" sz="1800" b="0" i="0" u="none" strike="noStrike" kern="0" spc="0" baseline="0">
              <a:ln>
                <a:noFill/>
              </a:ln>
              <a:solidFill>
                <a:srgbClr val="FFFFFF"/>
              </a:solidFill>
              <a:effectLst/>
              <a:latin typeface="Arial" panose="020B0604020202020204"/>
              <a:ea typeface="微软雅黑" panose="020B0503020204020204" charset="-122"/>
            </a:endParaRPr>
          </a:p>
        </p:txBody>
      </p:sp>
      <p:sp>
        <p:nvSpPr>
          <p:cNvPr id="2" name="标题 1"/>
          <p:cNvSpPr>
            <a:spLocks noGrp="1"/>
          </p:cNvSpPr>
          <p:nvPr>
            <p:ph type="title"/>
          </p:nvPr>
        </p:nvSpPr>
        <p:spPr>
          <a:xfrm>
            <a:off x="927468" y="85609"/>
            <a:ext cx="6895732" cy="538838"/>
          </a:xfrm>
          <a:prstGeom prst="rect">
            <a:avLst/>
          </a:prstGeom>
        </p:spPr>
        <p:txBody>
          <a:bodyPr anchor="ctr">
            <a:normAutofit/>
          </a:bodyPr>
          <a:lstStyle>
            <a:lvl1pPr lvl="0">
              <a:lnSpc>
                <a:spcPct val="100000"/>
              </a:lnSpc>
              <a:defRPr sz="3200">
                <a:solidFill>
                  <a:schemeClr val="bg1"/>
                </a:solidFill>
              </a:defRPr>
            </a:lvl1pPr>
          </a:lstStyle>
          <a:p>
            <a:r>
              <a:rPr lang="zh-CN" altLang="en-US"/>
              <a:t>单击此处编辑母版标题样式</a:t>
            </a:r>
            <a:endParaRPr lang="zh-CN" altLang="en-US"/>
          </a:p>
        </p:txBody>
      </p:sp>
      <p:sp>
        <p:nvSpPr>
          <p:cNvPr id="5" name="内容占位符 4"/>
          <p:cNvSpPr>
            <a:spLocks noGrp="1"/>
          </p:cNvSpPr>
          <p:nvPr>
            <p:ph idx="10" hasCustomPrompt="1"/>
          </p:nvPr>
        </p:nvSpPr>
        <p:spPr>
          <a:xfrm>
            <a:off x="381368" y="1034104"/>
            <a:ext cx="11429264" cy="4761859"/>
          </a:xfrm>
          <a:prstGeom prst="rect">
            <a:avLst/>
          </a:prstGeom>
        </p:spPr>
        <p:txBody>
          <a:bodyPr>
            <a:normAutofit/>
          </a:bodyPr>
          <a:lstStyle>
            <a:lvl1pPr lvl="0">
              <a:lnSpc>
                <a:spcPct val="120000"/>
              </a:lnSpc>
              <a:defRPr sz="2500">
                <a:solidFill>
                  <a:schemeClr val="accent2"/>
                </a:solidFill>
              </a:defRPr>
            </a:lvl1pPr>
            <a:lvl2pPr lvl="1">
              <a:lnSpc>
                <a:spcPct val="120000"/>
              </a:lnSpc>
              <a:defRPr sz="2115">
                <a:solidFill>
                  <a:schemeClr val="accent2"/>
                </a:solidFill>
              </a:defRPr>
            </a:lvl2pPr>
            <a:lvl3pPr lvl="2">
              <a:lnSpc>
                <a:spcPct val="120000"/>
              </a:lnSpc>
              <a:defRPr sz="1905">
                <a:solidFill>
                  <a:schemeClr val="accent2"/>
                </a:solidFill>
              </a:defRPr>
            </a:lvl3pPr>
            <a:lvl4pPr lvl="3">
              <a:lnSpc>
                <a:spcPct val="120000"/>
              </a:lnSpc>
              <a:defRPr sz="1695">
                <a:solidFill>
                  <a:schemeClr val="accent2"/>
                </a:solidFill>
              </a:defRPr>
            </a:lvl4pPr>
            <a:lvl5pPr lvl="4">
              <a:lnSpc>
                <a:spcPct val="120000"/>
              </a:lnSpc>
              <a:defRPr sz="1695">
                <a:solidFill>
                  <a:schemeClr val="accent2"/>
                </a:solidFill>
              </a:defRPr>
            </a:lvl5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pic>
        <p:nvPicPr>
          <p:cNvPr id="10" name="图片 9" descr="图片包含 户外, 标牌, 黑色&#10;&#10;自动生成的说明"/>
          <p:cNvPicPr>
            <a:picLocks noChangeAspect="1"/>
          </p:cNvPicPr>
          <p:nvPr userDrawn="1"/>
        </p:nvPicPr>
        <p:blipFill>
          <a:blip r:embed="rId2" cstate="print"/>
          <a:stretch>
            <a:fillRect/>
          </a:stretch>
        </p:blipFill>
        <p:spPr>
          <a:xfrm>
            <a:off x="319056" y="73482"/>
            <a:ext cx="538838" cy="538838"/>
          </a:xfrm>
          <a:prstGeom prst="rect">
            <a:avLst/>
          </a:prstGeom>
        </p:spPr>
      </p:pic>
      <p:pic>
        <p:nvPicPr>
          <p:cNvPr id="12" name="图片 11"/>
          <p:cNvPicPr>
            <a:picLocks noChangeAspect="1"/>
          </p:cNvPicPr>
          <p:nvPr userDrawn="1"/>
        </p:nvPicPr>
        <p:blipFill rotWithShape="1">
          <a:blip r:embed="rId3" cstate="print"/>
          <a:srcRect l="73973" r="3197"/>
          <a:stretch>
            <a:fillRect/>
          </a:stretch>
        </p:blipFill>
        <p:spPr>
          <a:xfrm>
            <a:off x="9046840" y="274621"/>
            <a:ext cx="2821309" cy="411617"/>
          </a:xfrm>
          <a:prstGeom prst="rect">
            <a:avLst/>
          </a:prstGeom>
        </p:spPr>
      </p:pic>
      <p:sp>
        <p:nvSpPr>
          <p:cNvPr id="13" name="文本框 12"/>
          <p:cNvSpPr txBox="1"/>
          <p:nvPr userDrawn="1"/>
        </p:nvSpPr>
        <p:spPr>
          <a:xfrm>
            <a:off x="10118489" y="6338955"/>
            <a:ext cx="1692143" cy="338554"/>
          </a:xfrm>
          <a:prstGeom prst="rect">
            <a:avLst/>
          </a:prstGeom>
          <a:noFill/>
        </p:spPr>
        <p:txBody>
          <a:bodyPr wrap="square" anchor="ctr">
            <a:spAutoFit/>
          </a:bodyPr>
          <a:lstStyle/>
          <a:p>
            <a:r>
              <a:rPr lang="en-US" altLang="zh-CN" sz="1600" i="1">
                <a:solidFill>
                  <a:schemeClr val="bg1">
                    <a:lumMod val="65000"/>
                  </a:schemeClr>
                </a:solidFill>
              </a:rPr>
              <a:t>www.sjtu.edu.cn </a:t>
            </a:r>
            <a:endParaRPr lang="zh-CN" altLang="en-US" sz="1400" i="1">
              <a:solidFill>
                <a:schemeClr val="bg1">
                  <a:lumMod val="65000"/>
                </a:schemeClr>
              </a:solidFill>
            </a:endParaRPr>
          </a:p>
        </p:txBody>
      </p:sp>
      <p:sp>
        <p:nvSpPr>
          <p:cNvPr id="14" name="文本框 13"/>
          <p:cNvSpPr txBox="1"/>
          <p:nvPr userDrawn="1"/>
        </p:nvSpPr>
        <p:spPr>
          <a:xfrm>
            <a:off x="360364" y="6338955"/>
            <a:ext cx="2223180" cy="338554"/>
          </a:xfrm>
          <a:prstGeom prst="rect">
            <a:avLst/>
          </a:prstGeom>
          <a:noFill/>
        </p:spPr>
        <p:txBody>
          <a:bodyPr wrap="square" anchor="ctr">
            <a:spAutoFit/>
          </a:bodyPr>
          <a:lstStyle/>
          <a:p>
            <a:r>
              <a:rPr lang="zh-CN" altLang="en-US" sz="1600">
                <a:solidFill>
                  <a:schemeClr val="bg1">
                    <a:lumMod val="65000"/>
                  </a:schemeClr>
                </a:solidFill>
              </a:rPr>
              <a:t>饮水思源   爱国荣校</a:t>
            </a:r>
            <a:endParaRPr lang="zh-CN" altLang="en-US" sz="1600">
              <a:solidFill>
                <a:schemeClr val="bg1">
                  <a:lumMod val="65000"/>
                </a:schemeClr>
              </a:solidFill>
            </a:endParaRPr>
          </a:p>
        </p:txBody>
      </p:sp>
      <p:cxnSp>
        <p:nvCxnSpPr>
          <p:cNvPr id="15" name="直接连接符 14"/>
          <p:cNvCxnSpPr/>
          <p:nvPr userDrawn="1"/>
        </p:nvCxnSpPr>
        <p:spPr>
          <a:xfrm>
            <a:off x="350837" y="6297613"/>
            <a:ext cx="11460162" cy="0"/>
          </a:xfrm>
          <a:prstGeom prst="line">
            <a:avLst/>
          </a:prstGeom>
          <a:ln w="6350">
            <a:gradFill>
              <a:gsLst>
                <a:gs pos="60000">
                  <a:schemeClr val="tx2"/>
                </a:gs>
                <a:gs pos="100000">
                  <a:schemeClr val="accent4"/>
                </a:gs>
              </a:gsLst>
              <a:lin ang="2700000" scaled="0"/>
            </a:gradFill>
            <a:prstDash val="solid"/>
            <a:miter/>
          </a:ln>
        </p:spPr>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内页版式3">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lvl="0">
              <a:lnSpc>
                <a:spcPct val="100000"/>
              </a:lnSpc>
              <a:defRPr sz="3200">
                <a:solidFill>
                  <a:schemeClr val="tx2"/>
                </a:solidFill>
              </a:defRPr>
            </a:lvl1pPr>
          </a:lstStyle>
          <a:p>
            <a:r>
              <a:rPr lang="zh-CN" altLang="en-US"/>
              <a:t>单击此处编辑母版标题样式</a:t>
            </a:r>
            <a:endParaRPr lang="zh-CN" altLang="en-US"/>
          </a:p>
        </p:txBody>
      </p:sp>
      <p:sp>
        <p:nvSpPr>
          <p:cNvPr id="5" name="内容占位符 4"/>
          <p:cNvSpPr>
            <a:spLocks noGrp="1"/>
          </p:cNvSpPr>
          <p:nvPr>
            <p:ph idx="10" hasCustomPrompt="1"/>
          </p:nvPr>
        </p:nvSpPr>
        <p:spPr>
          <a:xfrm>
            <a:off x="381368" y="1142440"/>
            <a:ext cx="11429264" cy="4991454"/>
          </a:xfrm>
          <a:prstGeom prst="rect">
            <a:avLst/>
          </a:prstGeom>
        </p:spPr>
        <p:txBody>
          <a:bodyPr>
            <a:normAutofit/>
          </a:bodyPr>
          <a:lstStyle>
            <a:lvl1pPr lvl="0">
              <a:lnSpc>
                <a:spcPct val="120000"/>
              </a:lnSpc>
              <a:defRPr sz="2500">
                <a:solidFill>
                  <a:schemeClr val="accent2"/>
                </a:solidFill>
              </a:defRPr>
            </a:lvl1pPr>
            <a:lvl2pPr lvl="1">
              <a:lnSpc>
                <a:spcPct val="120000"/>
              </a:lnSpc>
              <a:defRPr sz="2115">
                <a:solidFill>
                  <a:schemeClr val="accent2"/>
                </a:solidFill>
              </a:defRPr>
            </a:lvl2pPr>
            <a:lvl3pPr lvl="2">
              <a:lnSpc>
                <a:spcPct val="120000"/>
              </a:lnSpc>
              <a:defRPr sz="1905">
                <a:solidFill>
                  <a:schemeClr val="accent2"/>
                </a:solidFill>
              </a:defRPr>
            </a:lvl3pPr>
            <a:lvl4pPr lvl="3">
              <a:lnSpc>
                <a:spcPct val="120000"/>
              </a:lnSpc>
              <a:defRPr sz="1695">
                <a:solidFill>
                  <a:schemeClr val="accent2"/>
                </a:solidFill>
              </a:defRPr>
            </a:lvl4pPr>
            <a:lvl5pPr lvl="4">
              <a:lnSpc>
                <a:spcPct val="120000"/>
              </a:lnSpc>
              <a:defRPr sz="1695">
                <a:solidFill>
                  <a:schemeClr val="accent2"/>
                </a:solidFill>
              </a:defRPr>
            </a:lvl5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3" name="矩形 2"/>
          <p:cNvSpPr/>
          <p:nvPr userDrawn="1"/>
        </p:nvSpPr>
        <p:spPr>
          <a:xfrm>
            <a:off x="-1" y="311884"/>
            <a:ext cx="360363" cy="560759"/>
          </a:xfrm>
          <a:prstGeom prst="rect">
            <a:avLst/>
          </a:prstGeom>
          <a:gradFill>
            <a:gsLst>
              <a:gs pos="100000">
                <a:schemeClr val="accent4"/>
              </a:gs>
              <a:gs pos="62000">
                <a:schemeClr val="tx2"/>
              </a:gs>
            </a:gsLst>
            <a:lin ang="2700000" scaled="0"/>
          </a:gradFill>
          <a:ln>
            <a:noFill/>
          </a:ln>
          <a:effectLst/>
        </p:spPr>
        <p:txBody>
          <a:bodyPr anchor="ctr"/>
          <a:lstStyle/>
          <a:p>
            <a:pPr algn="just"/>
            <a:endParaRPr lang="zh-CN" altLang="en-US">
              <a:solidFill>
                <a:schemeClr val="tx2"/>
              </a:solidFill>
            </a:endParaRPr>
          </a:p>
        </p:txBody>
      </p:sp>
      <p:pic>
        <p:nvPicPr>
          <p:cNvPr id="8" name="图片 7"/>
          <p:cNvPicPr>
            <a:picLocks noChangeAspect="1"/>
          </p:cNvPicPr>
          <p:nvPr userDrawn="1"/>
        </p:nvPicPr>
        <p:blipFill rotWithShape="1">
          <a:blip r:embed="rId2" cstate="print"/>
          <a:srcRect l="74359" r="1346"/>
          <a:stretch>
            <a:fillRect/>
          </a:stretch>
        </p:blipFill>
        <p:spPr>
          <a:xfrm>
            <a:off x="8870172" y="360363"/>
            <a:ext cx="3002280" cy="411617"/>
          </a:xfrm>
          <a:prstGeom prst="rect">
            <a:avLst/>
          </a:prstGeom>
        </p:spPr>
      </p:pic>
      <p:sp>
        <p:nvSpPr>
          <p:cNvPr id="9" name="矩形 8"/>
          <p:cNvSpPr/>
          <p:nvPr userDrawn="1"/>
        </p:nvSpPr>
        <p:spPr>
          <a:xfrm>
            <a:off x="360362" y="6446383"/>
            <a:ext cx="11460164" cy="411617"/>
          </a:xfrm>
          <a:prstGeom prst="rect">
            <a:avLst/>
          </a:prstGeom>
          <a:solidFill>
            <a:schemeClr val="tx2"/>
          </a:solidFill>
          <a:ln>
            <a:noFill/>
          </a:ln>
          <a:effectLst/>
        </p:spPr>
        <p:txBody>
          <a:bodyPr anchor="ctr"/>
          <a:lstStyle/>
          <a:p>
            <a:pPr algn="just"/>
            <a:endParaRPr lang="zh-CN" altLang="en-US">
              <a:solidFill>
                <a:schemeClr val="tx2"/>
              </a:solidFill>
            </a:endParaRPr>
          </a:p>
        </p:txBody>
      </p:sp>
      <p:sp>
        <p:nvSpPr>
          <p:cNvPr id="10" name="文本框 9"/>
          <p:cNvSpPr txBox="1"/>
          <p:nvPr userDrawn="1"/>
        </p:nvSpPr>
        <p:spPr>
          <a:xfrm>
            <a:off x="10118489" y="6484482"/>
            <a:ext cx="1692143" cy="338554"/>
          </a:xfrm>
          <a:prstGeom prst="rect">
            <a:avLst/>
          </a:prstGeom>
          <a:noFill/>
        </p:spPr>
        <p:txBody>
          <a:bodyPr wrap="square" anchor="ctr">
            <a:spAutoFit/>
          </a:bodyPr>
          <a:lstStyle/>
          <a:p>
            <a:pPr algn="ctr"/>
            <a:r>
              <a:rPr lang="en-US" altLang="zh-CN" sz="1600" i="1">
                <a:solidFill>
                  <a:schemeClr val="bg1"/>
                </a:solidFill>
              </a:rPr>
              <a:t>www.sjtu.edu.cn </a:t>
            </a:r>
            <a:endParaRPr lang="zh-CN" altLang="en-US" sz="1400" i="1">
              <a:solidFill>
                <a:schemeClr val="bg1"/>
              </a:solidFill>
            </a:endParaRPr>
          </a:p>
        </p:txBody>
      </p:sp>
      <p:sp>
        <p:nvSpPr>
          <p:cNvPr id="11" name="文本框 10"/>
          <p:cNvSpPr txBox="1"/>
          <p:nvPr userDrawn="1"/>
        </p:nvSpPr>
        <p:spPr>
          <a:xfrm>
            <a:off x="360364" y="6497182"/>
            <a:ext cx="2223180" cy="338554"/>
          </a:xfrm>
          <a:prstGeom prst="rect">
            <a:avLst/>
          </a:prstGeom>
          <a:noFill/>
        </p:spPr>
        <p:txBody>
          <a:bodyPr wrap="square" anchor="ctr">
            <a:spAutoFit/>
          </a:bodyPr>
          <a:lstStyle/>
          <a:p>
            <a:pPr algn="ctr"/>
            <a:r>
              <a:rPr lang="zh-CN" altLang="en-US" sz="1600">
                <a:solidFill>
                  <a:schemeClr val="bg1"/>
                </a:solidFill>
              </a:rPr>
              <a:t>饮水思源   爱国荣校</a:t>
            </a:r>
            <a:endParaRPr lang="zh-CN" altLang="en-US" sz="160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过渡页1">
    <p:spTree>
      <p:nvGrpSpPr>
        <p:cNvPr id="1" name=""/>
        <p:cNvGrpSpPr/>
        <p:nvPr/>
      </p:nvGrpSpPr>
      <p:grpSpPr>
        <a:xfrm>
          <a:off x="0" y="0"/>
          <a:ext cx="0" cy="0"/>
          <a:chOff x="0" y="0"/>
          <a:chExt cx="0" cy="0"/>
        </a:xfrm>
      </p:grpSpPr>
      <p:sp>
        <p:nvSpPr>
          <p:cNvPr id="13" name="标题 1"/>
          <p:cNvSpPr>
            <a:spLocks noGrp="1"/>
          </p:cNvSpPr>
          <p:nvPr>
            <p:ph type="title" hasCustomPrompt="1"/>
          </p:nvPr>
        </p:nvSpPr>
        <p:spPr>
          <a:xfrm>
            <a:off x="1439862" y="1355320"/>
            <a:ext cx="8796337" cy="1060855"/>
          </a:xfrm>
          <a:prstGeom prst="rect">
            <a:avLst/>
          </a:prstGeom>
          <a:noFill/>
          <a:effectLst/>
        </p:spPr>
        <p:txBody>
          <a:bodyPr anchor="ctr"/>
          <a:lstStyle>
            <a:lvl1pPr lvl="0" algn="l">
              <a:lnSpc>
                <a:spcPct val="100000"/>
              </a:lnSpc>
              <a:defRPr sz="6000" b="0">
                <a:solidFill>
                  <a:schemeClr val="tx2"/>
                </a:solidFill>
                <a:effectLst/>
              </a:defRPr>
            </a:lvl1pPr>
          </a:lstStyle>
          <a:p>
            <a:r>
              <a:rPr lang="zh-CN" altLang="en-US"/>
              <a:t>单击此处编辑标题样式</a:t>
            </a:r>
            <a:endParaRPr lang="zh-CN" altLang="en-US"/>
          </a:p>
        </p:txBody>
      </p:sp>
      <p:pic>
        <p:nvPicPr>
          <p:cNvPr id="15" name="图片 14"/>
          <p:cNvPicPr>
            <a:picLocks noChangeAspect="1"/>
          </p:cNvPicPr>
          <p:nvPr userDrawn="1"/>
        </p:nvPicPr>
        <p:blipFill rotWithShape="1">
          <a:blip r:embed="rId2" cstate="print"/>
          <a:srcRect r="1346"/>
          <a:stretch>
            <a:fillRect/>
          </a:stretch>
        </p:blipFill>
        <p:spPr>
          <a:xfrm>
            <a:off x="516" y="5781221"/>
            <a:ext cx="12191484" cy="411617"/>
          </a:xfrm>
          <a:prstGeom prst="rect">
            <a:avLst/>
          </a:prstGeom>
        </p:spPr>
      </p:pic>
      <p:sp>
        <p:nvSpPr>
          <p:cNvPr id="16" name="矩形 15"/>
          <p:cNvSpPr/>
          <p:nvPr userDrawn="1"/>
        </p:nvSpPr>
        <p:spPr>
          <a:xfrm>
            <a:off x="0" y="1523797"/>
            <a:ext cx="360363" cy="723900"/>
          </a:xfrm>
          <a:prstGeom prst="rect">
            <a:avLst/>
          </a:prstGeom>
          <a:gradFill>
            <a:gsLst>
              <a:gs pos="100000">
                <a:schemeClr val="accent4"/>
              </a:gs>
              <a:gs pos="62000">
                <a:schemeClr val="tx2"/>
              </a:gs>
            </a:gsLst>
            <a:lin ang="2700000" scaled="0"/>
          </a:gradFill>
          <a:ln>
            <a:noFill/>
          </a:ln>
          <a:effectLst/>
        </p:spPr>
        <p:txBody>
          <a:bodyPr anchor="ctr"/>
          <a:lstStyle/>
          <a:p>
            <a:pPr algn="just"/>
            <a:endParaRPr lang="zh-CN" altLang="en-US">
              <a:solidFill>
                <a:schemeClr val="tx2"/>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过渡页2">
    <p:spTree>
      <p:nvGrpSpPr>
        <p:cNvPr id="1" name=""/>
        <p:cNvGrpSpPr/>
        <p:nvPr/>
      </p:nvGrpSpPr>
      <p:grpSpPr>
        <a:xfrm>
          <a:off x="0" y="0"/>
          <a:ext cx="0" cy="0"/>
          <a:chOff x="0" y="0"/>
          <a:chExt cx="0" cy="0"/>
        </a:xfrm>
      </p:grpSpPr>
      <p:pic>
        <p:nvPicPr>
          <p:cNvPr id="3" name="图片 2" descr="图片包含 建筑物, 圆屋顶, 地板&#10;&#10;描述已自动生成"/>
          <p:cNvPicPr>
            <a:picLocks noChangeAspect="1"/>
          </p:cNvPicPr>
          <p:nvPr userDrawn="1"/>
        </p:nvPicPr>
        <p:blipFill>
          <a:blip r:embed="rId2"/>
          <a:stretch>
            <a:fillRect/>
          </a:stretch>
        </p:blipFill>
        <p:spPr>
          <a:xfrm>
            <a:off x="1524" y="0"/>
            <a:ext cx="12188951" cy="6858000"/>
          </a:xfrm>
          <a:prstGeom prst="rect">
            <a:avLst/>
          </a:prstGeom>
        </p:spPr>
      </p:pic>
      <p:sp>
        <p:nvSpPr>
          <p:cNvPr id="4" name="矩形 3"/>
          <p:cNvSpPr/>
          <p:nvPr userDrawn="1"/>
        </p:nvSpPr>
        <p:spPr>
          <a:xfrm rot="16200000">
            <a:off x="6051000" y="-2616750"/>
            <a:ext cx="90000" cy="12192000"/>
          </a:xfrm>
          <a:prstGeom prst="rect">
            <a:avLst/>
          </a:prstGeom>
          <a:solidFill>
            <a:schemeClr val="tx2"/>
          </a:solidFill>
          <a:ln>
            <a:noFill/>
          </a:ln>
          <a:effectLst/>
        </p:spPr>
        <p:txBody>
          <a:bodyPr anchor="ctr"/>
          <a:lstStyle/>
          <a:p>
            <a:pPr algn="ctr"/>
            <a:endParaRPr lang="zh-CN" altLang="en-US">
              <a:solidFill>
                <a:schemeClr val="lt1"/>
              </a:solidFill>
            </a:endParaRPr>
          </a:p>
        </p:txBody>
      </p:sp>
      <p:sp>
        <p:nvSpPr>
          <p:cNvPr id="5" name="图片占位符 33"/>
          <p:cNvSpPr>
            <a:spLocks noGrp="1"/>
          </p:cNvSpPr>
          <p:nvPr>
            <p:ph type="pic" idx="10"/>
          </p:nvPr>
        </p:nvSpPr>
        <p:spPr>
          <a:xfrm>
            <a:off x="0" y="-19050"/>
            <a:ext cx="12192000" cy="3442348"/>
          </a:xfrm>
          <a:prstGeom prst="rect">
            <a:avLst/>
          </a:prstGeom>
        </p:spPr>
        <p:txBody>
          <a:bodyPr/>
          <a:lstStyle/>
          <a:p>
            <a:endParaRPr lang="zh-CN" altLang="en-US"/>
          </a:p>
        </p:txBody>
      </p:sp>
      <p:sp>
        <p:nvSpPr>
          <p:cNvPr id="6"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lvl="0" algn="ctr">
              <a:defRPr sz="4000" b="1">
                <a:solidFill>
                  <a:schemeClr val="tx2"/>
                </a:solidFill>
              </a:defRPr>
            </a:lvl1pPr>
          </a:lstStyle>
          <a:p>
            <a:r>
              <a:rPr lang="zh-CN" altLang="en-US"/>
              <a:t>单击此处编辑母版标题样式</a:t>
            </a:r>
            <a:endParaRPr lang="zh-CN" altLang="en-US"/>
          </a:p>
        </p:txBody>
      </p:sp>
      <p:pic>
        <p:nvPicPr>
          <p:cNvPr id="7" name="图片 6"/>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8" name="文本占位符 38"/>
          <p:cNvSpPr>
            <a:spLocks noGrp="1"/>
          </p:cNvSpPr>
          <p:nvPr>
            <p:ph type="body" idx="11" hasCustomPrompt="1"/>
          </p:nvPr>
        </p:nvSpPr>
        <p:spPr>
          <a:xfrm>
            <a:off x="4654075" y="4054685"/>
            <a:ext cx="6489700" cy="1534265"/>
          </a:xfrm>
          <a:prstGeom prst="rect">
            <a:avLst/>
          </a:prstGeom>
        </p:spPr>
        <p:txBody>
          <a:bodyPr/>
          <a:lstStyle>
            <a:lvl1pPr marL="0" lvl="0" indent="0" algn="just">
              <a:lnSpc>
                <a:spcPct val="130000"/>
              </a:lnSpc>
              <a:buNone/>
              <a:defRPr sz="2200">
                <a:solidFill>
                  <a:schemeClr val="accent2"/>
                </a:solidFill>
              </a:defRPr>
            </a:lvl1pPr>
            <a:lvl2pPr lvl="1">
              <a:defRPr>
                <a:solidFill>
                  <a:schemeClr val="tx1">
                    <a:lumMod val="75000"/>
                    <a:lumOff val="25000"/>
                  </a:schemeClr>
                </a:solidFill>
              </a:defRPr>
            </a:lvl2pPr>
            <a:lvl3pPr lvl="2">
              <a:defRPr>
                <a:solidFill>
                  <a:schemeClr val="tx1">
                    <a:lumMod val="75000"/>
                    <a:lumOff val="25000"/>
                  </a:schemeClr>
                </a:solidFill>
              </a:defRPr>
            </a:lvl3pPr>
            <a:lvl4pPr lvl="3">
              <a:defRPr>
                <a:solidFill>
                  <a:schemeClr val="tx1">
                    <a:lumMod val="75000"/>
                    <a:lumOff val="25000"/>
                  </a:schemeClr>
                </a:solidFill>
              </a:defRPr>
            </a:lvl4pPr>
            <a:lvl5pPr lvl="4">
              <a:defRPr>
                <a:solidFill>
                  <a:schemeClr val="tx1">
                    <a:lumMod val="75000"/>
                    <a:lumOff val="25000"/>
                  </a:schemeClr>
                </a:solidFill>
              </a:defRPr>
            </a:lvl5pPr>
          </a:lstStyle>
          <a:p>
            <a:pPr lvl="0"/>
            <a:r>
              <a:rPr lang="zh-CN" altLang="en-US"/>
              <a:t>编辑母版文本样式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封底1">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solidFill>
              <a:srgbClr val="FFFFFF"/>
            </a:solidFill>
            <a:prstDash val="solid"/>
            <a:miter/>
          </a:ln>
          <a:effectLst/>
        </p:spPr>
      </p:cxnSp>
      <p:cxnSp>
        <p:nvCxnSpPr>
          <p:cNvPr id="11" name="直接连接符 10"/>
          <p:cNvCxnSpPr/>
          <p:nvPr userDrawn="1"/>
        </p:nvCxnSpPr>
        <p:spPr>
          <a:xfrm>
            <a:off x="9689690" y="3429000"/>
            <a:ext cx="2197510" cy="0"/>
          </a:xfrm>
          <a:prstGeom prst="line">
            <a:avLst/>
          </a:prstGeom>
          <a:noFill/>
          <a:ln w="6350" cap="flat" cmpd="sng">
            <a:solidFill>
              <a:srgbClr val="FFFFFF"/>
            </a:solidFill>
            <a:prstDash val="solid"/>
            <a:miter/>
          </a:ln>
          <a:effectLst/>
        </p:spPr>
      </p:cxnSp>
      <p:sp>
        <p:nvSpPr>
          <p:cNvPr id="13" name="文本占位符 31"/>
          <p:cNvSpPr txBox="1"/>
          <p:nvPr userDrawn="1"/>
        </p:nvSpPr>
        <p:spPr>
          <a:xfrm>
            <a:off x="2555162" y="3129756"/>
            <a:ext cx="7081677" cy="598488"/>
          </a:xfrm>
          <a:prstGeom prst="rect">
            <a:avLst/>
          </a:prstGeom>
        </p:spPr>
        <p:txBody>
          <a:bodyPr anchor="ctr"/>
          <a:lstStyle>
            <a:lvl1pPr marL="0" lvl="0" indent="0" algn="ctr" defTabSz="967740">
              <a:lnSpc>
                <a:spcPct val="100000"/>
              </a:lnSpc>
              <a:spcBef>
                <a:spcPts val="1060"/>
              </a:spcBef>
              <a:buFontTx/>
              <a:buNone/>
              <a:defRPr sz="6000" b="1" kern="1200" spc="600">
                <a:solidFill>
                  <a:schemeClr val="bg1"/>
                </a:solidFill>
                <a:latin typeface="Segoe UI" panose="020B0502040204020203"/>
                <a:ea typeface="HarmonyOS Sans SC Light"/>
              </a:defRPr>
            </a:lvl1pPr>
            <a:lvl2pPr marL="725805" lvl="1" indent="-241935" algn="l" defTabSz="967740">
              <a:lnSpc>
                <a:spcPct val="90000"/>
              </a:lnSpc>
              <a:spcBef>
                <a:spcPts val="530"/>
              </a:spcBef>
              <a:buFont typeface="Arial" panose="020B0604020202020204" pitchFamily="34" charset="0"/>
              <a:buChar char="•"/>
              <a:defRPr sz="2540" b="0" kern="1200">
                <a:solidFill>
                  <a:schemeClr val="tx2">
                    <a:lumMod val="75000"/>
                    <a:lumOff val="25000"/>
                  </a:schemeClr>
                </a:solidFill>
                <a:latin typeface="Segoe UI" panose="020B0502040204020203"/>
                <a:ea typeface="HarmonyOS Sans SC Light"/>
              </a:defRPr>
            </a:lvl2pPr>
            <a:lvl3pPr marL="1209675" lvl="2" indent="-241935" algn="l" defTabSz="967740">
              <a:lnSpc>
                <a:spcPct val="90000"/>
              </a:lnSpc>
              <a:spcBef>
                <a:spcPts val="530"/>
              </a:spcBef>
              <a:buFont typeface="Arial" panose="020B0604020202020204" pitchFamily="34" charset="0"/>
              <a:buChar char="•"/>
              <a:defRPr sz="2115" b="0" kern="1200">
                <a:solidFill>
                  <a:schemeClr val="tx2">
                    <a:lumMod val="75000"/>
                    <a:lumOff val="25000"/>
                  </a:schemeClr>
                </a:solidFill>
                <a:latin typeface="Segoe UI" panose="020B0502040204020203"/>
                <a:ea typeface="HarmonyOS Sans SC Light"/>
              </a:defRPr>
            </a:lvl3pPr>
            <a:lvl4pPr marL="1693545" lvl="3" indent="-241935" algn="l" defTabSz="967740">
              <a:lnSpc>
                <a:spcPct val="90000"/>
              </a:lnSpc>
              <a:spcBef>
                <a:spcPts val="530"/>
              </a:spcBef>
              <a:buFont typeface="Arial" panose="020B0604020202020204" pitchFamily="34" charset="0"/>
              <a:buChar char="•"/>
              <a:defRPr sz="1905" b="0" kern="1200">
                <a:solidFill>
                  <a:schemeClr val="tx2">
                    <a:lumMod val="75000"/>
                    <a:lumOff val="25000"/>
                  </a:schemeClr>
                </a:solidFill>
                <a:latin typeface="Segoe UI" panose="020B0502040204020203"/>
                <a:ea typeface="HarmonyOS Sans SC Light"/>
              </a:defRPr>
            </a:lvl4pPr>
            <a:lvl5pPr marL="2177415" lvl="4" indent="-241935" algn="l" defTabSz="967740">
              <a:lnSpc>
                <a:spcPct val="90000"/>
              </a:lnSpc>
              <a:spcBef>
                <a:spcPts val="530"/>
              </a:spcBef>
              <a:buFont typeface="Arial" panose="020B0604020202020204" pitchFamily="34" charset="0"/>
              <a:buChar char="•"/>
              <a:defRPr sz="1905" b="0" kern="1200">
                <a:solidFill>
                  <a:schemeClr val="tx2">
                    <a:lumMod val="75000"/>
                    <a:lumOff val="25000"/>
                  </a:schemeClr>
                </a:solidFill>
                <a:latin typeface="Segoe UI" panose="020B0502040204020203"/>
                <a:ea typeface="HarmonyOS Sans SC Light"/>
              </a:defRPr>
            </a:lvl5pPr>
            <a:lvl6pPr marL="2661285" lvl="5" indent="-241935" algn="l" defTabSz="967740">
              <a:lnSpc>
                <a:spcPct val="90000"/>
              </a:lnSpc>
              <a:spcBef>
                <a:spcPts val="530"/>
              </a:spcBef>
              <a:buFont typeface="Arial" panose="020B0604020202020204" pitchFamily="34" charset="0"/>
              <a:buChar char="•"/>
              <a:defRPr sz="1905" kern="1200">
                <a:solidFill>
                  <a:schemeClr val="tx1"/>
                </a:solidFill>
                <a:latin typeface="Segoe UI" panose="020B0502040204020203"/>
                <a:ea typeface="HarmonyOS Sans SC Light"/>
              </a:defRPr>
            </a:lvl6pPr>
            <a:lvl7pPr marL="3145155" lvl="6" indent="-241935" algn="l" defTabSz="967740">
              <a:lnSpc>
                <a:spcPct val="90000"/>
              </a:lnSpc>
              <a:spcBef>
                <a:spcPts val="530"/>
              </a:spcBef>
              <a:buFont typeface="Arial" panose="020B0604020202020204" pitchFamily="34" charset="0"/>
              <a:buChar char="•"/>
              <a:defRPr sz="1905" kern="1200">
                <a:solidFill>
                  <a:schemeClr val="tx1"/>
                </a:solidFill>
                <a:latin typeface="Segoe UI" panose="020B0502040204020203"/>
                <a:ea typeface="HarmonyOS Sans SC Light"/>
              </a:defRPr>
            </a:lvl7pPr>
            <a:lvl8pPr marL="3629025" lvl="7" indent="-241935" algn="l" defTabSz="967740">
              <a:lnSpc>
                <a:spcPct val="90000"/>
              </a:lnSpc>
              <a:spcBef>
                <a:spcPts val="530"/>
              </a:spcBef>
              <a:buFont typeface="Arial" panose="020B0604020202020204" pitchFamily="34" charset="0"/>
              <a:buChar char="•"/>
              <a:defRPr sz="1905" kern="1200">
                <a:solidFill>
                  <a:schemeClr val="tx1"/>
                </a:solidFill>
                <a:latin typeface="Segoe UI" panose="020B0502040204020203"/>
                <a:ea typeface="HarmonyOS Sans SC Light"/>
              </a:defRPr>
            </a:lvl8pPr>
            <a:lvl9pPr marL="4112895" lvl="8" indent="-241935" algn="l" defTabSz="967740">
              <a:lnSpc>
                <a:spcPct val="90000"/>
              </a:lnSpc>
              <a:spcBef>
                <a:spcPts val="530"/>
              </a:spcBef>
              <a:buFont typeface="Arial" panose="020B0604020202020204" pitchFamily="34" charset="0"/>
              <a:buChar char="•"/>
              <a:defRPr sz="1905" kern="1200">
                <a:solidFill>
                  <a:schemeClr val="tx1"/>
                </a:solidFill>
                <a:latin typeface="Segoe UI" panose="020B0502040204020203"/>
                <a:ea typeface="HarmonyOS Sans SC Light"/>
              </a:defRPr>
            </a:lvl9pPr>
          </a:lstStyle>
          <a:p>
            <a:pPr marL="0" lvl="0" indent="0" algn="ctr" defTabSz="967740">
              <a:lnSpc>
                <a:spcPct val="100000"/>
              </a:lnSpc>
              <a:spcBef>
                <a:spcPts val="1060"/>
              </a:spcBef>
              <a:spcAft>
                <a:spcPts val="0"/>
              </a:spcAft>
              <a:buClrTx/>
              <a:buSzTx/>
              <a:buFontTx/>
              <a:buNone/>
              <a:defRPr/>
            </a:pPr>
            <a:endParaRPr lang="zh-CN" altLang="en-US" sz="6000" b="1" i="0" u="none" strike="noStrike" kern="1200" spc="600" baseline="0">
              <a:ln>
                <a:noFill/>
              </a:ln>
              <a:solidFill>
                <a:srgbClr val="FFFFFF"/>
              </a:solidFill>
              <a:effectLst/>
              <a:latin typeface="Arial" panose="020B0604020202020204"/>
              <a:ea typeface="微软雅黑" panose="020B0503020204020204" charset="-122"/>
            </a:endParaRPr>
          </a:p>
        </p:txBody>
      </p:sp>
      <p:pic>
        <p:nvPicPr>
          <p:cNvPr id="16" name="图片 15" descr="文本&#10;&#10;描述已自动生成"/>
          <p:cNvPicPr>
            <a:picLocks noChangeAspect="1"/>
          </p:cNvPicPr>
          <p:nvPr userDrawn="1"/>
        </p:nvPicPr>
        <p:blipFill>
          <a:blip r:embed="rId2" cstate="print"/>
          <a:stretch>
            <a:fillRect/>
          </a:stretch>
        </p:blipFill>
        <p:spPr>
          <a:xfrm>
            <a:off x="4175242" y="806450"/>
            <a:ext cx="3841516" cy="2692400"/>
          </a:xfrm>
          <a:prstGeom prst="rect">
            <a:avLst/>
          </a:prstGeom>
        </p:spPr>
      </p:pic>
      <p:sp>
        <p:nvSpPr>
          <p:cNvPr id="17" name="标题 1"/>
          <p:cNvSpPr>
            <a:spLocks noGrp="1"/>
          </p:cNvSpPr>
          <p:nvPr>
            <p:ph type="title" hasCustomPrompt="1"/>
          </p:nvPr>
        </p:nvSpPr>
        <p:spPr>
          <a:xfrm>
            <a:off x="2351313" y="3700057"/>
            <a:ext cx="7561943" cy="1060855"/>
          </a:xfrm>
          <a:prstGeom prst="rect">
            <a:avLst/>
          </a:prstGeom>
          <a:noFill/>
          <a:effectLst/>
        </p:spPr>
        <p:txBody>
          <a:bodyPr anchor="ctr"/>
          <a:lstStyle>
            <a:lvl1pPr lvl="0" algn="ctr">
              <a:lnSpc>
                <a:spcPct val="100000"/>
              </a:lnSpc>
              <a:defRPr sz="4000" b="0">
                <a:solidFill>
                  <a:schemeClr val="tx2"/>
                </a:solidFill>
                <a:effectLst/>
              </a:defRPr>
            </a:lvl1pPr>
          </a:lstStyle>
          <a:p>
            <a:r>
              <a:rPr lang="zh-CN" altLang="en-US"/>
              <a:t>单击此处编辑标题样式</a:t>
            </a:r>
            <a:endParaRPr lang="zh-CN" altLang="en-US"/>
          </a:p>
        </p:txBody>
      </p:sp>
      <p:sp>
        <p:nvSpPr>
          <p:cNvPr id="19" name="文本框 18"/>
          <p:cNvSpPr txBox="1"/>
          <p:nvPr userDrawn="1"/>
        </p:nvSpPr>
        <p:spPr>
          <a:xfrm>
            <a:off x="10118489" y="6338955"/>
            <a:ext cx="1692143" cy="338554"/>
          </a:xfrm>
          <a:prstGeom prst="rect">
            <a:avLst/>
          </a:prstGeom>
          <a:noFill/>
        </p:spPr>
        <p:txBody>
          <a:bodyPr wrap="square" anchor="ctr">
            <a:spAutoFit/>
          </a:bodyPr>
          <a:lstStyle/>
          <a:p>
            <a:r>
              <a:rPr lang="en-US" altLang="zh-CN" sz="1600" i="1">
                <a:solidFill>
                  <a:schemeClr val="bg1">
                    <a:lumMod val="65000"/>
                  </a:schemeClr>
                </a:solidFill>
              </a:rPr>
              <a:t>www.sjtu.edu.cn </a:t>
            </a:r>
            <a:endParaRPr lang="zh-CN" altLang="en-US" sz="1400" i="1">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anchor="ctr">
            <a:spAutoFit/>
          </a:bodyPr>
          <a:lstStyle/>
          <a:p>
            <a:r>
              <a:rPr lang="zh-CN" altLang="en-US" sz="1600">
                <a:solidFill>
                  <a:schemeClr val="bg1">
                    <a:lumMod val="65000"/>
                  </a:schemeClr>
                </a:solidFill>
              </a:rPr>
              <a:t>饮水思源   爱国荣校</a:t>
            </a:r>
            <a:endParaRPr lang="zh-CN" altLang="en-US" sz="1600">
              <a:solidFill>
                <a:schemeClr val="bg1">
                  <a:lumMod val="65000"/>
                </a:schemeClr>
              </a:solidFill>
            </a:endParaRPr>
          </a:p>
        </p:txBody>
      </p:sp>
      <p:cxnSp>
        <p:nvCxnSpPr>
          <p:cNvPr id="21" name="直接连接符 20"/>
          <p:cNvCxnSpPr/>
          <p:nvPr userDrawn="1"/>
        </p:nvCxnSpPr>
        <p:spPr>
          <a:xfrm>
            <a:off x="350837" y="6297613"/>
            <a:ext cx="11460162" cy="0"/>
          </a:xfrm>
          <a:prstGeom prst="line">
            <a:avLst/>
          </a:prstGeom>
          <a:ln w="6350">
            <a:gradFill>
              <a:gsLst>
                <a:gs pos="60000">
                  <a:schemeClr val="tx2"/>
                </a:gs>
                <a:gs pos="100000">
                  <a:schemeClr val="accent4"/>
                </a:gs>
              </a:gsLst>
              <a:lin ang="2700000" scaled="0"/>
            </a:gradFill>
            <a:prstDash val="solid"/>
            <a:miter/>
          </a:ln>
        </p:spPr>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封底2">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solidFill>
              <a:srgbClr val="FFFFFF"/>
            </a:solidFill>
            <a:prstDash val="solid"/>
            <a:miter/>
          </a:ln>
          <a:effectLst/>
        </p:spPr>
      </p:cxnSp>
      <p:cxnSp>
        <p:nvCxnSpPr>
          <p:cNvPr id="11" name="直接连接符 10"/>
          <p:cNvCxnSpPr/>
          <p:nvPr userDrawn="1"/>
        </p:nvCxnSpPr>
        <p:spPr>
          <a:xfrm>
            <a:off x="9689690" y="3429000"/>
            <a:ext cx="2197510" cy="0"/>
          </a:xfrm>
          <a:prstGeom prst="line">
            <a:avLst/>
          </a:prstGeom>
          <a:noFill/>
          <a:ln w="6350" cap="flat" cmpd="sng">
            <a:solidFill>
              <a:srgbClr val="FFFFFF"/>
            </a:solidFill>
            <a:prstDash val="solid"/>
            <a:miter/>
          </a:ln>
          <a:effectLst/>
        </p:spPr>
      </p:cxnSp>
      <p:sp>
        <p:nvSpPr>
          <p:cNvPr id="13" name="文本占位符 31"/>
          <p:cNvSpPr txBox="1"/>
          <p:nvPr userDrawn="1"/>
        </p:nvSpPr>
        <p:spPr>
          <a:xfrm>
            <a:off x="2555162" y="3129756"/>
            <a:ext cx="7081677" cy="598488"/>
          </a:xfrm>
          <a:prstGeom prst="rect">
            <a:avLst/>
          </a:prstGeom>
        </p:spPr>
        <p:txBody>
          <a:bodyPr anchor="ctr"/>
          <a:lstStyle>
            <a:lvl1pPr marL="0" lvl="0" indent="0" algn="ctr" defTabSz="967740">
              <a:lnSpc>
                <a:spcPct val="100000"/>
              </a:lnSpc>
              <a:spcBef>
                <a:spcPts val="1060"/>
              </a:spcBef>
              <a:buFontTx/>
              <a:buNone/>
              <a:defRPr sz="6000" b="1" kern="1200" spc="600">
                <a:solidFill>
                  <a:schemeClr val="bg1"/>
                </a:solidFill>
                <a:latin typeface="Segoe UI" panose="020B0502040204020203"/>
                <a:ea typeface="HarmonyOS Sans SC Light"/>
              </a:defRPr>
            </a:lvl1pPr>
            <a:lvl2pPr marL="725805" lvl="1" indent="-241935" algn="l" defTabSz="967740">
              <a:lnSpc>
                <a:spcPct val="90000"/>
              </a:lnSpc>
              <a:spcBef>
                <a:spcPts val="530"/>
              </a:spcBef>
              <a:buFont typeface="Arial" panose="020B0604020202020204" pitchFamily="34" charset="0"/>
              <a:buChar char="•"/>
              <a:defRPr sz="2540" b="0" kern="1200">
                <a:solidFill>
                  <a:schemeClr val="tx2">
                    <a:lumMod val="75000"/>
                    <a:lumOff val="25000"/>
                  </a:schemeClr>
                </a:solidFill>
                <a:latin typeface="Segoe UI" panose="020B0502040204020203"/>
                <a:ea typeface="HarmonyOS Sans SC Light"/>
              </a:defRPr>
            </a:lvl2pPr>
            <a:lvl3pPr marL="1209675" lvl="2" indent="-241935" algn="l" defTabSz="967740">
              <a:lnSpc>
                <a:spcPct val="90000"/>
              </a:lnSpc>
              <a:spcBef>
                <a:spcPts val="530"/>
              </a:spcBef>
              <a:buFont typeface="Arial" panose="020B0604020202020204" pitchFamily="34" charset="0"/>
              <a:buChar char="•"/>
              <a:defRPr sz="2115" b="0" kern="1200">
                <a:solidFill>
                  <a:schemeClr val="tx2">
                    <a:lumMod val="75000"/>
                    <a:lumOff val="25000"/>
                  </a:schemeClr>
                </a:solidFill>
                <a:latin typeface="Segoe UI" panose="020B0502040204020203"/>
                <a:ea typeface="HarmonyOS Sans SC Light"/>
              </a:defRPr>
            </a:lvl3pPr>
            <a:lvl4pPr marL="1693545" lvl="3" indent="-241935" algn="l" defTabSz="967740">
              <a:lnSpc>
                <a:spcPct val="90000"/>
              </a:lnSpc>
              <a:spcBef>
                <a:spcPts val="530"/>
              </a:spcBef>
              <a:buFont typeface="Arial" panose="020B0604020202020204" pitchFamily="34" charset="0"/>
              <a:buChar char="•"/>
              <a:defRPr sz="1905" b="0" kern="1200">
                <a:solidFill>
                  <a:schemeClr val="tx2">
                    <a:lumMod val="75000"/>
                    <a:lumOff val="25000"/>
                  </a:schemeClr>
                </a:solidFill>
                <a:latin typeface="Segoe UI" panose="020B0502040204020203"/>
                <a:ea typeface="HarmonyOS Sans SC Light"/>
              </a:defRPr>
            </a:lvl4pPr>
            <a:lvl5pPr marL="2177415" lvl="4" indent="-241935" algn="l" defTabSz="967740">
              <a:lnSpc>
                <a:spcPct val="90000"/>
              </a:lnSpc>
              <a:spcBef>
                <a:spcPts val="530"/>
              </a:spcBef>
              <a:buFont typeface="Arial" panose="020B0604020202020204" pitchFamily="34" charset="0"/>
              <a:buChar char="•"/>
              <a:defRPr sz="1905" b="0" kern="1200">
                <a:solidFill>
                  <a:schemeClr val="tx2">
                    <a:lumMod val="75000"/>
                    <a:lumOff val="25000"/>
                  </a:schemeClr>
                </a:solidFill>
                <a:latin typeface="Segoe UI" panose="020B0502040204020203"/>
                <a:ea typeface="HarmonyOS Sans SC Light"/>
              </a:defRPr>
            </a:lvl5pPr>
            <a:lvl6pPr marL="2661285" lvl="5" indent="-241935" algn="l" defTabSz="967740">
              <a:lnSpc>
                <a:spcPct val="90000"/>
              </a:lnSpc>
              <a:spcBef>
                <a:spcPts val="530"/>
              </a:spcBef>
              <a:buFont typeface="Arial" panose="020B0604020202020204" pitchFamily="34" charset="0"/>
              <a:buChar char="•"/>
              <a:defRPr sz="1905" kern="1200">
                <a:solidFill>
                  <a:schemeClr val="tx1"/>
                </a:solidFill>
                <a:latin typeface="Segoe UI" panose="020B0502040204020203"/>
                <a:ea typeface="HarmonyOS Sans SC Light"/>
              </a:defRPr>
            </a:lvl6pPr>
            <a:lvl7pPr marL="3145155" lvl="6" indent="-241935" algn="l" defTabSz="967740">
              <a:lnSpc>
                <a:spcPct val="90000"/>
              </a:lnSpc>
              <a:spcBef>
                <a:spcPts val="530"/>
              </a:spcBef>
              <a:buFont typeface="Arial" panose="020B0604020202020204" pitchFamily="34" charset="0"/>
              <a:buChar char="•"/>
              <a:defRPr sz="1905" kern="1200">
                <a:solidFill>
                  <a:schemeClr val="tx1"/>
                </a:solidFill>
                <a:latin typeface="Segoe UI" panose="020B0502040204020203"/>
                <a:ea typeface="HarmonyOS Sans SC Light"/>
              </a:defRPr>
            </a:lvl7pPr>
            <a:lvl8pPr marL="3629025" lvl="7" indent="-241935" algn="l" defTabSz="967740">
              <a:lnSpc>
                <a:spcPct val="90000"/>
              </a:lnSpc>
              <a:spcBef>
                <a:spcPts val="530"/>
              </a:spcBef>
              <a:buFont typeface="Arial" panose="020B0604020202020204" pitchFamily="34" charset="0"/>
              <a:buChar char="•"/>
              <a:defRPr sz="1905" kern="1200">
                <a:solidFill>
                  <a:schemeClr val="tx1"/>
                </a:solidFill>
                <a:latin typeface="Segoe UI" panose="020B0502040204020203"/>
                <a:ea typeface="HarmonyOS Sans SC Light"/>
              </a:defRPr>
            </a:lvl8pPr>
            <a:lvl9pPr marL="4112895" lvl="8" indent="-241935" algn="l" defTabSz="967740">
              <a:lnSpc>
                <a:spcPct val="90000"/>
              </a:lnSpc>
              <a:spcBef>
                <a:spcPts val="530"/>
              </a:spcBef>
              <a:buFont typeface="Arial" panose="020B0604020202020204" pitchFamily="34" charset="0"/>
              <a:buChar char="•"/>
              <a:defRPr sz="1905" kern="1200">
                <a:solidFill>
                  <a:schemeClr val="tx1"/>
                </a:solidFill>
                <a:latin typeface="Segoe UI" panose="020B0502040204020203"/>
                <a:ea typeface="HarmonyOS Sans SC Light"/>
              </a:defRPr>
            </a:lvl9pPr>
          </a:lstStyle>
          <a:p>
            <a:pPr marL="0" lvl="0" indent="0" algn="ctr" defTabSz="967740">
              <a:lnSpc>
                <a:spcPct val="100000"/>
              </a:lnSpc>
              <a:spcBef>
                <a:spcPts val="1060"/>
              </a:spcBef>
              <a:spcAft>
                <a:spcPts val="0"/>
              </a:spcAft>
              <a:buClrTx/>
              <a:buSzTx/>
              <a:buFontTx/>
              <a:buNone/>
              <a:defRPr/>
            </a:pPr>
            <a:endParaRPr lang="zh-CN" altLang="en-US" sz="6000" b="1" i="0" u="none" strike="noStrike" kern="1200" spc="600" baseline="0">
              <a:ln>
                <a:noFill/>
              </a:ln>
              <a:solidFill>
                <a:srgbClr val="FFFFFF"/>
              </a:solidFill>
              <a:effectLst/>
              <a:latin typeface="Arial" panose="020B0604020202020204"/>
              <a:ea typeface="微软雅黑" panose="020B0503020204020204" charset="-122"/>
            </a:endParaRPr>
          </a:p>
        </p:txBody>
      </p:sp>
      <p:sp>
        <p:nvSpPr>
          <p:cNvPr id="19" name="文本框 18"/>
          <p:cNvSpPr txBox="1"/>
          <p:nvPr userDrawn="1"/>
        </p:nvSpPr>
        <p:spPr>
          <a:xfrm>
            <a:off x="10118489" y="6338955"/>
            <a:ext cx="1692143" cy="338554"/>
          </a:xfrm>
          <a:prstGeom prst="rect">
            <a:avLst/>
          </a:prstGeom>
          <a:noFill/>
        </p:spPr>
        <p:txBody>
          <a:bodyPr wrap="square" anchor="ctr">
            <a:spAutoFit/>
          </a:bodyPr>
          <a:lstStyle/>
          <a:p>
            <a:r>
              <a:rPr lang="en-US" altLang="zh-CN" sz="1600" i="1">
                <a:solidFill>
                  <a:schemeClr val="bg1">
                    <a:lumMod val="65000"/>
                  </a:schemeClr>
                </a:solidFill>
              </a:rPr>
              <a:t>www.sjtu.edu.cn </a:t>
            </a:r>
            <a:endParaRPr lang="zh-CN" altLang="en-US" sz="1400" i="1">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anchor="ctr">
            <a:spAutoFit/>
          </a:bodyPr>
          <a:lstStyle/>
          <a:p>
            <a:r>
              <a:rPr lang="zh-CN" altLang="en-US" sz="1600">
                <a:solidFill>
                  <a:schemeClr val="bg1">
                    <a:lumMod val="65000"/>
                  </a:schemeClr>
                </a:solidFill>
              </a:rPr>
              <a:t>饮水思源   爱国荣校</a:t>
            </a:r>
            <a:endParaRPr lang="zh-CN" altLang="en-US" sz="1600">
              <a:solidFill>
                <a:schemeClr val="bg1">
                  <a:lumMod val="65000"/>
                </a:schemeClr>
              </a:solidFill>
            </a:endParaRPr>
          </a:p>
        </p:txBody>
      </p:sp>
      <p:cxnSp>
        <p:nvCxnSpPr>
          <p:cNvPr id="21" name="直接连接符 20"/>
          <p:cNvCxnSpPr/>
          <p:nvPr userDrawn="1"/>
        </p:nvCxnSpPr>
        <p:spPr>
          <a:xfrm>
            <a:off x="350837" y="6297613"/>
            <a:ext cx="11460162" cy="0"/>
          </a:xfrm>
          <a:prstGeom prst="line">
            <a:avLst/>
          </a:prstGeom>
          <a:ln w="6350">
            <a:gradFill>
              <a:gsLst>
                <a:gs pos="60000">
                  <a:schemeClr val="tx2"/>
                </a:gs>
                <a:gs pos="100000">
                  <a:schemeClr val="accent4"/>
                </a:gs>
              </a:gsLst>
              <a:lin ang="2700000" scaled="0"/>
            </a:gradFill>
            <a:prstDash val="solid"/>
            <a:miter/>
          </a:ln>
        </p:spPr>
      </p:cxnSp>
      <p:pic>
        <p:nvPicPr>
          <p:cNvPr id="3" name="图片 2" descr="文本&#10;&#10;中度可信度描述已自动生成"/>
          <p:cNvPicPr>
            <a:picLocks noChangeAspect="1"/>
          </p:cNvPicPr>
          <p:nvPr userDrawn="1"/>
        </p:nvPicPr>
        <p:blipFill>
          <a:blip r:embed="rId2" cstate="print"/>
          <a:stretch>
            <a:fillRect/>
          </a:stretch>
        </p:blipFill>
        <p:spPr>
          <a:xfrm>
            <a:off x="573315" y="1918497"/>
            <a:ext cx="4717143" cy="1550721"/>
          </a:xfrm>
          <a:prstGeom prst="rect">
            <a:avLst/>
          </a:prstGeom>
        </p:spPr>
      </p:pic>
      <p:sp>
        <p:nvSpPr>
          <p:cNvPr id="12" name="标题 1"/>
          <p:cNvSpPr>
            <a:spLocks noGrp="1"/>
          </p:cNvSpPr>
          <p:nvPr>
            <p:ph type="title" hasCustomPrompt="1"/>
          </p:nvPr>
        </p:nvSpPr>
        <p:spPr>
          <a:xfrm>
            <a:off x="6096001" y="2179233"/>
            <a:ext cx="5613400" cy="1060855"/>
          </a:xfrm>
          <a:prstGeom prst="rect">
            <a:avLst/>
          </a:prstGeom>
          <a:noFill/>
          <a:effectLst/>
        </p:spPr>
        <p:txBody>
          <a:bodyPr anchor="ctr"/>
          <a:lstStyle>
            <a:lvl1pPr lvl="0" algn="ctr">
              <a:lnSpc>
                <a:spcPct val="100000"/>
              </a:lnSpc>
              <a:defRPr sz="4000" b="0">
                <a:solidFill>
                  <a:schemeClr val="tx2"/>
                </a:solidFill>
                <a:effectLst/>
              </a:defRPr>
            </a:lvl1pPr>
          </a:lstStyle>
          <a:p>
            <a:r>
              <a:rPr lang="zh-CN" altLang="en-US"/>
              <a:t>单击此处编辑标题样式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封底3">
    <p:bg>
      <p:bgPr>
        <a:solidFill>
          <a:schemeClr val="tx2"/>
        </a:solidFill>
        <a:effectLst/>
      </p:bgPr>
    </p:bg>
    <p:spTree>
      <p:nvGrpSpPr>
        <p:cNvPr id="1" name=""/>
        <p:cNvGrpSpPr/>
        <p:nvPr/>
      </p:nvGrpSpPr>
      <p:grpSpPr>
        <a:xfrm>
          <a:off x="0" y="0"/>
          <a:ext cx="0" cy="0"/>
          <a:chOff x="0" y="0"/>
          <a:chExt cx="0" cy="0"/>
        </a:xfrm>
      </p:grpSpPr>
      <p:sp>
        <p:nvSpPr>
          <p:cNvPr id="9" name="流程图: 离页连接符 8"/>
          <p:cNvSpPr/>
          <p:nvPr userDrawn="1"/>
        </p:nvSpPr>
        <p:spPr>
          <a:xfrm>
            <a:off x="3419386" y="0"/>
            <a:ext cx="5353229" cy="5219695"/>
          </a:xfrm>
          <a:prstGeom prst="flowChartOffpageConnector">
            <a:avLst/>
          </a:prstGeom>
          <a:solidFill>
            <a:srgbClr val="FFFFFF"/>
          </a:solidFill>
          <a:ln w="12700" cap="flat" cmpd="sng">
            <a:solidFill>
              <a:srgbClr val="FFFFFF"/>
            </a:solidFill>
            <a:prstDash val="solid"/>
            <a:miter/>
          </a:ln>
          <a:effectLst/>
        </p:spPr>
        <p:txBody>
          <a:bodyPr anchor="ctr"/>
          <a:lstStyle/>
          <a:p>
            <a:pPr marL="0" lvl="0" indent="0" algn="ctr" defTabSz="914400">
              <a:lnSpc>
                <a:spcPct val="100000"/>
              </a:lnSpc>
              <a:spcBef>
                <a:spcPts val="0"/>
              </a:spcBef>
              <a:spcAft>
                <a:spcPts val="0"/>
              </a:spcAft>
              <a:buClrTx/>
              <a:buSzTx/>
              <a:buFontTx/>
              <a:buNone/>
              <a:defRPr/>
            </a:pPr>
            <a:endParaRPr lang="zh-CN" altLang="en-US" sz="1800" b="0" i="0" u="none" strike="noStrike" kern="0" spc="0" baseline="0">
              <a:ln>
                <a:noFill/>
              </a:ln>
              <a:solidFill>
                <a:srgbClr val="FFFFFF"/>
              </a:solidFill>
              <a:effectLst/>
              <a:latin typeface="Arial" panose="020B0604020202020204"/>
              <a:ea typeface="微软雅黑" panose="020B0503020204020204" charset="-122"/>
            </a:endParaRPr>
          </a:p>
        </p:txBody>
      </p:sp>
      <p:sp>
        <p:nvSpPr>
          <p:cNvPr id="10" name="文本占位符 31"/>
          <p:cNvSpPr txBox="1"/>
          <p:nvPr userDrawn="1"/>
        </p:nvSpPr>
        <p:spPr>
          <a:xfrm>
            <a:off x="2952571" y="2609847"/>
            <a:ext cx="6286859" cy="598488"/>
          </a:xfrm>
          <a:prstGeom prst="rect">
            <a:avLst/>
          </a:prstGeom>
        </p:spPr>
        <p:txBody>
          <a:bodyPr anchor="ctr"/>
          <a:lstStyle>
            <a:lvl1pPr marL="0" lvl="0" indent="0" algn="ctr" defTabSz="967740">
              <a:lnSpc>
                <a:spcPct val="100000"/>
              </a:lnSpc>
              <a:spcBef>
                <a:spcPts val="1060"/>
              </a:spcBef>
              <a:buFontTx/>
              <a:buNone/>
              <a:defRPr sz="5400" b="1" kern="1200" spc="600">
                <a:solidFill>
                  <a:schemeClr val="accent1"/>
                </a:solidFill>
                <a:latin typeface="Segoe UI" panose="020B0502040204020203"/>
                <a:ea typeface="HarmonyOS Sans SC Light"/>
              </a:defRPr>
            </a:lvl1pPr>
            <a:lvl2pPr marL="725805" lvl="1" indent="-241935" algn="l" defTabSz="967740">
              <a:lnSpc>
                <a:spcPct val="90000"/>
              </a:lnSpc>
              <a:spcBef>
                <a:spcPts val="530"/>
              </a:spcBef>
              <a:buFont typeface="Arial" panose="020B0604020202020204" pitchFamily="34" charset="0"/>
              <a:buChar char="•"/>
              <a:defRPr sz="2540" b="0" kern="1200">
                <a:solidFill>
                  <a:schemeClr val="tx2">
                    <a:lumMod val="75000"/>
                    <a:lumOff val="25000"/>
                  </a:schemeClr>
                </a:solidFill>
                <a:latin typeface="Segoe UI" panose="020B0502040204020203"/>
                <a:ea typeface="HarmonyOS Sans SC Light"/>
              </a:defRPr>
            </a:lvl2pPr>
            <a:lvl3pPr marL="1209675" lvl="2" indent="-241935" algn="l" defTabSz="967740">
              <a:lnSpc>
                <a:spcPct val="90000"/>
              </a:lnSpc>
              <a:spcBef>
                <a:spcPts val="530"/>
              </a:spcBef>
              <a:buFont typeface="Arial" panose="020B0604020202020204" pitchFamily="34" charset="0"/>
              <a:buChar char="•"/>
              <a:defRPr sz="2115" b="0" kern="1200">
                <a:solidFill>
                  <a:schemeClr val="tx2">
                    <a:lumMod val="75000"/>
                    <a:lumOff val="25000"/>
                  </a:schemeClr>
                </a:solidFill>
                <a:latin typeface="Segoe UI" panose="020B0502040204020203"/>
                <a:ea typeface="HarmonyOS Sans SC Light"/>
              </a:defRPr>
            </a:lvl3pPr>
            <a:lvl4pPr marL="1693545" lvl="3" indent="-241935" algn="l" defTabSz="967740">
              <a:lnSpc>
                <a:spcPct val="90000"/>
              </a:lnSpc>
              <a:spcBef>
                <a:spcPts val="530"/>
              </a:spcBef>
              <a:buFont typeface="Arial" panose="020B0604020202020204" pitchFamily="34" charset="0"/>
              <a:buChar char="•"/>
              <a:defRPr sz="1905" b="0" kern="1200">
                <a:solidFill>
                  <a:schemeClr val="tx2">
                    <a:lumMod val="75000"/>
                    <a:lumOff val="25000"/>
                  </a:schemeClr>
                </a:solidFill>
                <a:latin typeface="Segoe UI" panose="020B0502040204020203"/>
                <a:ea typeface="HarmonyOS Sans SC Light"/>
              </a:defRPr>
            </a:lvl4pPr>
            <a:lvl5pPr marL="2177415" lvl="4" indent="-241935" algn="l" defTabSz="967740">
              <a:lnSpc>
                <a:spcPct val="90000"/>
              </a:lnSpc>
              <a:spcBef>
                <a:spcPts val="530"/>
              </a:spcBef>
              <a:buFont typeface="Arial" panose="020B0604020202020204" pitchFamily="34" charset="0"/>
              <a:buChar char="•"/>
              <a:defRPr sz="1905" b="0" kern="1200">
                <a:solidFill>
                  <a:schemeClr val="tx2">
                    <a:lumMod val="75000"/>
                    <a:lumOff val="25000"/>
                  </a:schemeClr>
                </a:solidFill>
                <a:latin typeface="Segoe UI" panose="020B0502040204020203"/>
                <a:ea typeface="HarmonyOS Sans SC Light"/>
              </a:defRPr>
            </a:lvl5pPr>
            <a:lvl6pPr marL="2661285" lvl="5" indent="-241935" algn="l" defTabSz="967740">
              <a:lnSpc>
                <a:spcPct val="90000"/>
              </a:lnSpc>
              <a:spcBef>
                <a:spcPts val="530"/>
              </a:spcBef>
              <a:buFont typeface="Arial" panose="020B0604020202020204" pitchFamily="34" charset="0"/>
              <a:buChar char="•"/>
              <a:defRPr sz="1905" kern="1200">
                <a:solidFill>
                  <a:schemeClr val="tx1"/>
                </a:solidFill>
                <a:latin typeface="Segoe UI" panose="020B0502040204020203"/>
                <a:ea typeface="HarmonyOS Sans SC Light"/>
              </a:defRPr>
            </a:lvl6pPr>
            <a:lvl7pPr marL="3145155" lvl="6" indent="-241935" algn="l" defTabSz="967740">
              <a:lnSpc>
                <a:spcPct val="90000"/>
              </a:lnSpc>
              <a:spcBef>
                <a:spcPts val="530"/>
              </a:spcBef>
              <a:buFont typeface="Arial" panose="020B0604020202020204" pitchFamily="34" charset="0"/>
              <a:buChar char="•"/>
              <a:defRPr sz="1905" kern="1200">
                <a:solidFill>
                  <a:schemeClr val="tx1"/>
                </a:solidFill>
                <a:latin typeface="Segoe UI" panose="020B0502040204020203"/>
                <a:ea typeface="HarmonyOS Sans SC Light"/>
              </a:defRPr>
            </a:lvl7pPr>
            <a:lvl8pPr marL="3629025" lvl="7" indent="-241935" algn="l" defTabSz="967740">
              <a:lnSpc>
                <a:spcPct val="90000"/>
              </a:lnSpc>
              <a:spcBef>
                <a:spcPts val="530"/>
              </a:spcBef>
              <a:buFont typeface="Arial" panose="020B0604020202020204" pitchFamily="34" charset="0"/>
              <a:buChar char="•"/>
              <a:defRPr sz="1905" kern="1200">
                <a:solidFill>
                  <a:schemeClr val="tx1"/>
                </a:solidFill>
                <a:latin typeface="Segoe UI" panose="020B0502040204020203"/>
                <a:ea typeface="HarmonyOS Sans SC Light"/>
              </a:defRPr>
            </a:lvl8pPr>
            <a:lvl9pPr marL="4112895" lvl="8" indent="-241935" algn="l" defTabSz="967740">
              <a:lnSpc>
                <a:spcPct val="90000"/>
              </a:lnSpc>
              <a:spcBef>
                <a:spcPts val="530"/>
              </a:spcBef>
              <a:buFont typeface="Arial" panose="020B0604020202020204" pitchFamily="34" charset="0"/>
              <a:buChar char="•"/>
              <a:defRPr sz="1905" kern="1200">
                <a:solidFill>
                  <a:schemeClr val="tx1"/>
                </a:solidFill>
                <a:latin typeface="Segoe UI" panose="020B0502040204020203"/>
                <a:ea typeface="HarmonyOS Sans SC Light"/>
              </a:defRPr>
            </a:lvl9pPr>
          </a:lstStyle>
          <a:p>
            <a:pPr marL="0" lvl="0" indent="0" algn="ctr" defTabSz="967740">
              <a:lnSpc>
                <a:spcPct val="100000"/>
              </a:lnSpc>
              <a:spcBef>
                <a:spcPts val="1060"/>
              </a:spcBef>
              <a:spcAft>
                <a:spcPts val="0"/>
              </a:spcAft>
              <a:buClrTx/>
              <a:buSzTx/>
              <a:buFontTx/>
              <a:buNone/>
              <a:defRPr/>
            </a:pPr>
            <a:endParaRPr lang="zh-CN" altLang="en-US" sz="5400" b="1" i="0" u="none" strike="noStrike" kern="1200" spc="600" baseline="0">
              <a:ln>
                <a:noFill/>
              </a:ln>
              <a:solidFill>
                <a:srgbClr val="C8161E"/>
              </a:solidFill>
              <a:effectLst/>
              <a:latin typeface="Arial" panose="020B0604020202020204"/>
              <a:ea typeface="微软雅黑" panose="020B0503020204020204" charset="-122"/>
            </a:endParaRPr>
          </a:p>
        </p:txBody>
      </p:sp>
      <p:pic>
        <p:nvPicPr>
          <p:cNvPr id="11" name="图片 10"/>
          <p:cNvPicPr>
            <a:picLocks noChangeAspect="1"/>
          </p:cNvPicPr>
          <p:nvPr userDrawn="1"/>
        </p:nvPicPr>
        <p:blipFill rotWithShape="1">
          <a:blip r:embed="rId2">
            <a:alphaModFix amt="20000"/>
            <a:duotone>
              <a:srgbClr val="ED7D31">
                <a:shade val="45000"/>
                <a:satMod val="135000"/>
              </a:srgbClr>
              <a:srgbClr val="FFFFFF"/>
            </a:duotone>
          </a:blip>
          <a:srcRect t="9831" b="36385"/>
          <a:stretch>
            <a:fillRect/>
          </a:stretch>
        </p:blipFill>
        <p:spPr>
          <a:xfrm>
            <a:off x="3352562" y="6146610"/>
            <a:ext cx="5486876" cy="406590"/>
          </a:xfrm>
          <a:prstGeom prst="rect">
            <a:avLst/>
          </a:prstGeom>
        </p:spPr>
      </p:pic>
      <p:pic>
        <p:nvPicPr>
          <p:cNvPr id="12" name="图片 11"/>
          <p:cNvPicPr>
            <a:picLocks noChangeAspect="1"/>
          </p:cNvPicPr>
          <p:nvPr userDrawn="1"/>
        </p:nvPicPr>
        <p:blipFill>
          <a:blip r:embed="rId3" cstate="print"/>
          <a:stretch>
            <a:fillRect/>
          </a:stretch>
        </p:blipFill>
        <p:spPr>
          <a:xfrm>
            <a:off x="4586410" y="188997"/>
            <a:ext cx="3019180" cy="2116050"/>
          </a:xfrm>
          <a:prstGeom prst="rect">
            <a:avLst/>
          </a:prstGeom>
        </p:spPr>
      </p:pic>
      <p:sp>
        <p:nvSpPr>
          <p:cNvPr id="13" name="任意多边形: 形状 12"/>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rgbClr val="FFFFFF"/>
          </a:solidFill>
          <a:ln w="12700" cap="flat" cmpd="sng">
            <a:solidFill>
              <a:srgbClr val="FFFFFF"/>
            </a:solidFill>
            <a:prstDash val="solid"/>
            <a:miter/>
          </a:ln>
          <a:effectLst/>
        </p:spPr>
        <p:txBody>
          <a:bodyPr wrap="square" anchor="ctr"/>
          <a:lstStyle/>
          <a:p>
            <a:pPr marL="0" lvl="0" indent="0" algn="ctr" defTabSz="914400">
              <a:lnSpc>
                <a:spcPct val="100000"/>
              </a:lnSpc>
              <a:spcBef>
                <a:spcPts val="0"/>
              </a:spcBef>
              <a:spcAft>
                <a:spcPts val="0"/>
              </a:spcAft>
              <a:buClrTx/>
              <a:buSzTx/>
              <a:buFontTx/>
              <a:buNone/>
              <a:defRPr/>
            </a:pPr>
            <a:endParaRPr lang="zh-CN" altLang="en-US" sz="1800" b="0" i="0" u="none" strike="noStrike" kern="0" spc="0" baseline="0">
              <a:ln>
                <a:noFill/>
              </a:ln>
              <a:solidFill>
                <a:srgbClr val="FFFFFF"/>
              </a:solidFill>
              <a:effectLst/>
              <a:latin typeface="Arial" panose="020B0604020202020204"/>
              <a:ea typeface="微软雅黑" panose="020B0503020204020204" charset="-122"/>
            </a:endParaRPr>
          </a:p>
        </p:txBody>
      </p:sp>
      <p:pic>
        <p:nvPicPr>
          <p:cNvPr id="14" name="图片 13" descr="图片包含 建筑物&#10;&#10;自动生成的说明"/>
          <p:cNvPicPr>
            <a:picLocks noChangeAspect="1"/>
          </p:cNvPicPr>
          <p:nvPr userDrawn="1"/>
        </p:nvPicPr>
        <p:blipFill>
          <a:blip r:embed="rId4">
            <a:alphaModFix amt="20000"/>
            <a:duotone>
              <a:srgbClr val="000000"/>
              <a:srgbClr val="C8161E">
                <a:tint val="45000"/>
                <a:satMod val="400000"/>
              </a:srgbClr>
            </a:duotone>
          </a:blip>
          <a:stretch>
            <a:fillRect/>
          </a:stretch>
        </p:blipFill>
        <p:spPr>
          <a:xfrm>
            <a:off x="-50417" y="2900149"/>
            <a:ext cx="12292835" cy="3957851"/>
          </a:xfrm>
          <a:prstGeom prst="rect">
            <a:avLst/>
          </a:prstGeom>
        </p:spPr>
      </p:pic>
      <p:sp>
        <p:nvSpPr>
          <p:cNvPr id="15" name="文本占位符 31"/>
          <p:cNvSpPr>
            <a:spLocks noGrp="1"/>
          </p:cNvSpPr>
          <p:nvPr>
            <p:ph type="body" idx="11"/>
          </p:nvPr>
        </p:nvSpPr>
        <p:spPr>
          <a:xfrm>
            <a:off x="3104971" y="2762247"/>
            <a:ext cx="6286859" cy="598488"/>
          </a:xfrm>
          <a:prstGeom prst="rect">
            <a:avLst/>
          </a:prstGeom>
        </p:spPr>
        <p:txBody>
          <a:bodyPr anchor="ctr"/>
          <a:lstStyle>
            <a:lvl1pPr marL="0" lvl="0" indent="0" algn="ctr">
              <a:lnSpc>
                <a:spcPct val="100000"/>
              </a:lnSpc>
              <a:buNone/>
              <a:defRPr sz="4800" b="1" spc="600">
                <a:solidFill>
                  <a:schemeClr val="tx2"/>
                </a:solidFill>
              </a:defRPr>
            </a:lvl1pPr>
          </a:lstStyle>
          <a:p>
            <a:pPr lvl="0"/>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空白页">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封面">
    <p:spTree>
      <p:nvGrpSpPr>
        <p:cNvPr id="1" name=""/>
        <p:cNvGrpSpPr/>
        <p:nvPr/>
      </p:nvGrpSpPr>
      <p:grpSpPr>
        <a:xfrm>
          <a:off x="0" y="0"/>
          <a:ext cx="0" cy="0"/>
          <a:chOff x="0" y="0"/>
          <a:chExt cx="0" cy="0"/>
        </a:xfrm>
      </p:grpSpPr>
      <p:pic>
        <p:nvPicPr>
          <p:cNvPr id="8" name="图片 7"/>
          <p:cNvPicPr>
            <a:picLocks noChangeAspect="1"/>
          </p:cNvPicPr>
          <p:nvPr/>
        </p:nvPicPr>
        <p:blipFill>
          <a:blip r:embed="rId2">
            <a:alphaModFix amt="5000"/>
            <a:duotone>
              <a:srgbClr val="000000"/>
              <a:schemeClr val="accent1">
                <a:tint val="45000"/>
                <a:satMod val="400000"/>
              </a:schemeClr>
            </a:duotone>
          </a:blip>
          <a:stretch>
            <a:fillRect/>
          </a:stretch>
        </p:blipFill>
        <p:spPr>
          <a:xfrm>
            <a:off x="-50417" y="2900149"/>
            <a:ext cx="12292835" cy="3957851"/>
          </a:xfrm>
          <a:prstGeom prst="rect">
            <a:avLst/>
          </a:prstGeom>
        </p:spPr>
      </p:pic>
      <p:pic>
        <p:nvPicPr>
          <p:cNvPr id="10" name="图片 9"/>
          <p:cNvPicPr>
            <a:picLocks noChangeAspect="1"/>
          </p:cNvPicPr>
          <p:nvPr/>
        </p:nvPicPr>
        <p:blipFill>
          <a:blip r:embed="rId3"/>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2016174"/>
            <a:ext cx="10052879" cy="1060855"/>
          </a:xfrm>
          <a:prstGeom prst="rect">
            <a:avLst/>
          </a:prstGeom>
        </p:spPr>
        <p:txBody>
          <a:bodyPr anchor="ctr"/>
          <a:lstStyle>
            <a:lvl1pPr lvl="0" algn="ctr">
              <a:defRPr sz="5400" b="1">
                <a:solidFill>
                  <a:schemeClr val="accent1"/>
                </a:solidFill>
              </a:defRPr>
            </a:lvl1pPr>
          </a:lstStyle>
          <a:p>
            <a:r>
              <a:rPr lang="zh-CN" altLang="en-US"/>
              <a:t>单击此处编辑标题样式</a:t>
            </a:r>
            <a:endParaRPr lang="zh-CN" altLang="en-US"/>
          </a:p>
        </p:txBody>
      </p:sp>
      <p:sp>
        <p:nvSpPr>
          <p:cNvPr id="26" name="内容占位符 25"/>
          <p:cNvSpPr>
            <a:spLocks noGrp="1"/>
          </p:cNvSpPr>
          <p:nvPr>
            <p:ph idx="10" hasCustomPrompt="1"/>
          </p:nvPr>
        </p:nvSpPr>
        <p:spPr>
          <a:xfrm>
            <a:off x="4644345" y="5196924"/>
            <a:ext cx="2903311" cy="454025"/>
          </a:xfrm>
          <a:prstGeom prst="rect">
            <a:avLst/>
          </a:prstGeom>
        </p:spPr>
        <p:txBody>
          <a:bodyPr anchor="ctr"/>
          <a:lstStyle>
            <a:lvl1pPr marL="0" lvl="0" indent="0" algn="ctr">
              <a:lnSpc>
                <a:spcPct val="100000"/>
              </a:lnSpc>
              <a:buNone/>
              <a:defRPr sz="2400">
                <a:solidFill>
                  <a:schemeClr val="accent2"/>
                </a:solidFill>
              </a:defRPr>
            </a:lvl1pPr>
          </a:lstStyle>
          <a:p>
            <a:pPr lvl="0"/>
            <a:fld id="{1C031A42-9750-46AE-B5D6-F325F2DCC7A0}" type="datetime2">
              <a:rPr lang="zh-CN" altLang="en-US"/>
            </a:fld>
            <a:endParaRPr lang="zh-CN" altLang="en-US"/>
          </a:p>
        </p:txBody>
      </p:sp>
      <p:sp>
        <p:nvSpPr>
          <p:cNvPr id="32" name="文本占位符 31"/>
          <p:cNvSpPr>
            <a:spLocks noGrp="1"/>
          </p:cNvSpPr>
          <p:nvPr>
            <p:ph type="body" idx="11"/>
          </p:nvPr>
        </p:nvSpPr>
        <p:spPr>
          <a:xfrm>
            <a:off x="4034910" y="4407403"/>
            <a:ext cx="4122181" cy="598488"/>
          </a:xfrm>
          <a:prstGeom prst="rect">
            <a:avLst/>
          </a:prstGeom>
        </p:spPr>
        <p:txBody>
          <a:bodyPr anchor="ctr"/>
          <a:lstStyle>
            <a:lvl1pPr marL="0" lvl="0" indent="0" algn="ctr">
              <a:lnSpc>
                <a:spcPct val="100000"/>
              </a:lnSpc>
              <a:buNone/>
              <a:defRPr sz="3200" b="1">
                <a:solidFill>
                  <a:schemeClr val="accent2"/>
                </a:solidFill>
              </a:defRPr>
            </a:lvl1pPr>
          </a:lstStyle>
          <a:p>
            <a:pPr lvl="0"/>
            <a:endParaRPr lang="zh-CN" altLang="en-US"/>
          </a:p>
        </p:txBody>
      </p:sp>
      <p:pic>
        <p:nvPicPr>
          <p:cNvPr id="35" name="图片 34"/>
          <p:cNvPicPr>
            <a:picLocks noChangeAspect="1"/>
          </p:cNvPicPr>
          <p:nvPr/>
        </p:nvPicPr>
        <p:blipFill rotWithShape="1">
          <a:blip r:embed="rId4"/>
          <a:srcRect l="74359" r="1346"/>
          <a:stretch>
            <a:fillRect/>
          </a:stretch>
        </p:blipFill>
        <p:spPr>
          <a:xfrm>
            <a:off x="8870172" y="274183"/>
            <a:ext cx="3002280" cy="411617"/>
          </a:xfrm>
          <a:prstGeom prst="rect">
            <a:avLst/>
          </a:prstGeom>
        </p:spPr>
      </p:pic>
      <p:grpSp>
        <p:nvGrpSpPr>
          <p:cNvPr id="2" name="组合 1"/>
          <p:cNvGrpSpPr/>
          <p:nvPr/>
        </p:nvGrpSpPr>
        <p:grpSpPr>
          <a:xfrm>
            <a:off x="3352562" y="6244170"/>
            <a:ext cx="5486876" cy="406590"/>
            <a:chOff x="3352562" y="6073254"/>
            <a:chExt cx="5486876" cy="406590"/>
          </a:xfrm>
        </p:grpSpPr>
        <p:pic>
          <p:nvPicPr>
            <p:cNvPr id="18" name="图片 17"/>
            <p:cNvPicPr>
              <a:picLocks noChangeAspect="1"/>
            </p:cNvPicPr>
            <p:nvPr/>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p:nvSpPr>
          <p:spPr>
            <a:xfrm>
              <a:off x="6051000" y="6259222"/>
              <a:ext cx="90000" cy="90000"/>
            </a:xfrm>
            <a:prstGeom prst="ellipse">
              <a:avLst/>
            </a:prstGeom>
            <a:solidFill>
              <a:schemeClr val="accent6">
                <a:lumMod val="60000"/>
                <a:lumOff val="40000"/>
              </a:schemeClr>
            </a:solidFill>
            <a:ln>
              <a:noFill/>
            </a:ln>
          </p:spPr>
          <p:txBody>
            <a:bodyPr anchor="ctr"/>
            <a:lstStyle/>
            <a:p>
              <a:pPr algn="ctr"/>
              <a:endParaRPr lang="zh-CN" altLang="en-US">
                <a:solidFill>
                  <a:schemeClr val="lt1"/>
                </a:solidFill>
              </a:endParaRPr>
            </a:p>
          </p:txBody>
        </p:sp>
      </p:grpSp>
      <p:cxnSp>
        <p:nvCxnSpPr>
          <p:cNvPr id="12" name="直接连接符 11"/>
          <p:cNvCxnSpPr/>
          <p:nvPr/>
        </p:nvCxnSpPr>
        <p:spPr>
          <a:xfrm>
            <a:off x="2046000" y="1712549"/>
            <a:ext cx="8100000" cy="0"/>
          </a:xfrm>
          <a:prstGeom prst="line">
            <a:avLst/>
          </a:prstGeom>
          <a:ln w="6350">
            <a:solidFill>
              <a:schemeClr val="accent6"/>
            </a:solidFill>
            <a:prstDash val="solid"/>
            <a:miter/>
          </a:ln>
        </p:spPr>
      </p:cxnSp>
      <p:cxnSp>
        <p:nvCxnSpPr>
          <p:cNvPr id="13" name="直接连接符 12"/>
          <p:cNvCxnSpPr/>
          <p:nvPr/>
        </p:nvCxnSpPr>
        <p:spPr>
          <a:xfrm>
            <a:off x="2046000" y="3428810"/>
            <a:ext cx="8100000" cy="0"/>
          </a:xfrm>
          <a:prstGeom prst="line">
            <a:avLst/>
          </a:prstGeom>
          <a:ln w="6350">
            <a:solidFill>
              <a:schemeClr val="accent6"/>
            </a:solidFill>
            <a:prstDash val="solid"/>
            <a:miter/>
          </a:ln>
        </p:spPr>
      </p:cxn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封面2">
    <p:spTree>
      <p:nvGrpSpPr>
        <p:cNvPr id="1" name=""/>
        <p:cNvGrpSpPr/>
        <p:nvPr/>
      </p:nvGrpSpPr>
      <p:grpSpPr>
        <a:xfrm>
          <a:off x="0" y="0"/>
          <a:ext cx="0" cy="0"/>
          <a:chOff x="0" y="0"/>
          <a:chExt cx="0" cy="0"/>
        </a:xfrm>
      </p:grpSpPr>
      <p:sp>
        <p:nvSpPr>
          <p:cNvPr id="4" name="图片占位符 3"/>
          <p:cNvSpPr>
            <a:spLocks noGrp="1"/>
          </p:cNvSpPr>
          <p:nvPr>
            <p:ph type="pic" idx="12"/>
          </p:nvPr>
        </p:nvSpPr>
        <p:spPr>
          <a:xfrm>
            <a:off x="0" y="749300"/>
            <a:ext cx="12203394" cy="3191932"/>
          </a:xfrm>
          <a:prstGeom prst="rect">
            <a:avLst/>
          </a:prstGeom>
        </p:spPr>
        <p:txBody>
          <a:bodyPr/>
          <a:lstStyle/>
          <a:p>
            <a:endParaRPr lang="zh-CN" altLang="en-US"/>
          </a:p>
        </p:txBody>
      </p:sp>
      <p:pic>
        <p:nvPicPr>
          <p:cNvPr id="8" name="图片 7"/>
          <p:cNvPicPr>
            <a:picLocks noChangeAspect="1"/>
          </p:cNvPicPr>
          <p:nvPr/>
        </p:nvPicPr>
        <p:blipFill>
          <a:blip r:embed="rId2">
            <a:alphaModFix amt="5000"/>
            <a:duotone>
              <a:srgbClr val="000000"/>
              <a:schemeClr val="accent1">
                <a:tint val="45000"/>
                <a:satMod val="400000"/>
              </a:schemeClr>
            </a:duotone>
          </a:blip>
          <a:stretch>
            <a:fillRect/>
          </a:stretch>
        </p:blipFill>
        <p:spPr>
          <a:xfrm>
            <a:off x="-50417" y="2900149"/>
            <a:ext cx="12292835" cy="3957851"/>
          </a:xfrm>
          <a:prstGeom prst="rect">
            <a:avLst/>
          </a:prstGeom>
        </p:spPr>
      </p:pic>
      <p:pic>
        <p:nvPicPr>
          <p:cNvPr id="10" name="图片 9"/>
          <p:cNvPicPr>
            <a:picLocks noChangeAspect="1"/>
          </p:cNvPicPr>
          <p:nvPr/>
        </p:nvPicPr>
        <p:blipFill>
          <a:blip r:embed="rId3"/>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3383857"/>
            <a:ext cx="10052879" cy="1060855"/>
          </a:xfrm>
          <a:prstGeom prst="rect">
            <a:avLst/>
          </a:prstGeom>
          <a:solidFill>
            <a:schemeClr val="bg1"/>
          </a:solidFill>
          <a:effectLst>
            <a:outerShdw blurRad="50800" dist="38100" dir="2700000" algn="tl" rotWithShape="0">
              <a:srgbClr val="000000">
                <a:alpha val="40000"/>
              </a:srgbClr>
            </a:outerShdw>
          </a:effectLst>
        </p:spPr>
        <p:txBody>
          <a:bodyPr anchor="ctr"/>
          <a:lstStyle>
            <a:lvl1pPr lvl="0" algn="ctr">
              <a:defRPr sz="5400" b="1">
                <a:solidFill>
                  <a:schemeClr val="accent1"/>
                </a:solidFill>
              </a:defRPr>
            </a:lvl1pPr>
          </a:lstStyle>
          <a:p>
            <a:r>
              <a:rPr lang="zh-CN" altLang="en-US"/>
              <a:t>单击此处编辑标题样式</a:t>
            </a:r>
            <a:endParaRPr lang="zh-CN" altLang="en-US"/>
          </a:p>
        </p:txBody>
      </p:sp>
      <p:sp>
        <p:nvSpPr>
          <p:cNvPr id="26" name="内容占位符 25"/>
          <p:cNvSpPr>
            <a:spLocks noGrp="1"/>
          </p:cNvSpPr>
          <p:nvPr>
            <p:ph idx="10" hasCustomPrompt="1"/>
          </p:nvPr>
        </p:nvSpPr>
        <p:spPr>
          <a:xfrm>
            <a:off x="4644345" y="5798690"/>
            <a:ext cx="2903311" cy="454025"/>
          </a:xfrm>
          <a:prstGeom prst="rect">
            <a:avLst/>
          </a:prstGeom>
        </p:spPr>
        <p:txBody>
          <a:bodyPr anchor="ctr"/>
          <a:lstStyle>
            <a:lvl1pPr marL="0" lvl="0" indent="0" algn="ctr">
              <a:lnSpc>
                <a:spcPct val="100000"/>
              </a:lnSpc>
              <a:buNone/>
              <a:defRPr sz="2400">
                <a:solidFill>
                  <a:schemeClr val="accent2"/>
                </a:solidFill>
              </a:defRPr>
            </a:lvl1pPr>
          </a:lstStyle>
          <a:p>
            <a:pPr lvl="0"/>
            <a:fld id="{0692AFA3-DC5B-49E3-B99C-006550965F54}" type="datetime2">
              <a:rPr lang="zh-CN" altLang="en-US"/>
            </a:fld>
            <a:endParaRPr lang="zh-CN" altLang="en-US"/>
          </a:p>
        </p:txBody>
      </p:sp>
      <p:sp>
        <p:nvSpPr>
          <p:cNvPr id="32" name="文本占位符 31"/>
          <p:cNvSpPr>
            <a:spLocks noGrp="1"/>
          </p:cNvSpPr>
          <p:nvPr>
            <p:ph type="body" idx="11"/>
          </p:nvPr>
        </p:nvSpPr>
        <p:spPr>
          <a:xfrm>
            <a:off x="4034910" y="5052868"/>
            <a:ext cx="4122181" cy="598488"/>
          </a:xfrm>
          <a:prstGeom prst="rect">
            <a:avLst/>
          </a:prstGeom>
        </p:spPr>
        <p:txBody>
          <a:bodyPr anchor="ctr"/>
          <a:lstStyle>
            <a:lvl1pPr marL="0" lvl="0" indent="0" algn="ctr">
              <a:lnSpc>
                <a:spcPct val="100000"/>
              </a:lnSpc>
              <a:buNone/>
              <a:defRPr sz="3200" b="1">
                <a:solidFill>
                  <a:schemeClr val="accent2"/>
                </a:solidFill>
              </a:defRPr>
            </a:lvl1pPr>
          </a:lstStyle>
          <a:p>
            <a:pPr lvl="0"/>
            <a:endParaRPr lang="zh-CN" altLang="en-US"/>
          </a:p>
        </p:txBody>
      </p:sp>
      <p:pic>
        <p:nvPicPr>
          <p:cNvPr id="35" name="图片 34"/>
          <p:cNvPicPr>
            <a:picLocks noChangeAspect="1"/>
          </p:cNvPicPr>
          <p:nvPr/>
        </p:nvPicPr>
        <p:blipFill rotWithShape="1">
          <a:blip r:embed="rId4"/>
          <a:srcRect l="74359" r="1346"/>
          <a:stretch>
            <a:fillRect/>
          </a:stretch>
        </p:blipFill>
        <p:spPr>
          <a:xfrm>
            <a:off x="8870172" y="274183"/>
            <a:ext cx="3002280" cy="411617"/>
          </a:xfrm>
          <a:prstGeom prst="rect">
            <a:avLst/>
          </a:prstGeom>
        </p:spPr>
      </p:pic>
      <p:grpSp>
        <p:nvGrpSpPr>
          <p:cNvPr id="2" name="组合 1"/>
          <p:cNvGrpSpPr/>
          <p:nvPr/>
        </p:nvGrpSpPr>
        <p:grpSpPr>
          <a:xfrm>
            <a:off x="3352562" y="6252715"/>
            <a:ext cx="5486876" cy="406590"/>
            <a:chOff x="3352562" y="6073254"/>
            <a:chExt cx="5486876" cy="406590"/>
          </a:xfrm>
        </p:grpSpPr>
        <p:pic>
          <p:nvPicPr>
            <p:cNvPr id="18" name="图片 17"/>
            <p:cNvPicPr>
              <a:picLocks noChangeAspect="1"/>
            </p:cNvPicPr>
            <p:nvPr/>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p:nvSpPr>
          <p:spPr>
            <a:xfrm>
              <a:off x="6051000" y="6259222"/>
              <a:ext cx="90000" cy="90000"/>
            </a:xfrm>
            <a:prstGeom prst="ellipse">
              <a:avLst/>
            </a:prstGeom>
            <a:solidFill>
              <a:schemeClr val="accent6">
                <a:lumMod val="60000"/>
                <a:lumOff val="40000"/>
              </a:schemeClr>
            </a:solidFill>
            <a:ln>
              <a:noFill/>
            </a:ln>
          </p:spPr>
          <p:txBody>
            <a:bodyPr anchor="ctr"/>
            <a:lstStyle/>
            <a:p>
              <a:pPr algn="ctr"/>
              <a:endParaRPr lang="zh-CN" altLang="en-US">
                <a:solidFill>
                  <a:schemeClr val="lt1"/>
                </a:solidFill>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封面2">
    <p:spTree>
      <p:nvGrpSpPr>
        <p:cNvPr id="1" name=""/>
        <p:cNvGrpSpPr/>
        <p:nvPr/>
      </p:nvGrpSpPr>
      <p:grpSpPr>
        <a:xfrm>
          <a:off x="0" y="0"/>
          <a:ext cx="0" cy="0"/>
          <a:chOff x="0" y="0"/>
          <a:chExt cx="0" cy="0"/>
        </a:xfrm>
      </p:grpSpPr>
      <p:sp>
        <p:nvSpPr>
          <p:cNvPr id="7" name="图片占位符 6"/>
          <p:cNvSpPr>
            <a:spLocks noGrp="1"/>
          </p:cNvSpPr>
          <p:nvPr>
            <p:ph type="pic" idx="10"/>
          </p:nvPr>
        </p:nvSpPr>
        <p:spPr>
          <a:xfrm>
            <a:off x="0" y="1"/>
            <a:ext cx="12192000" cy="3990974"/>
          </a:xfrm>
          <a:prstGeom prst="rect">
            <a:avLst/>
          </a:prstGeom>
        </p:spPr>
        <p:txBody>
          <a:bodyPr anchor="ctr"/>
          <a:lstStyle>
            <a:lvl1pPr marL="0" lvl="0" indent="0" algn="ctr">
              <a:buNone/>
              <a:defRPr/>
            </a:lvl1pPr>
          </a:lstStyle>
          <a:p>
            <a:endParaRPr lang="zh-CN" altLang="en-US"/>
          </a:p>
        </p:txBody>
      </p:sp>
      <p:sp>
        <p:nvSpPr>
          <p:cNvPr id="8" name="内容占位符 25"/>
          <p:cNvSpPr>
            <a:spLocks noGrp="1"/>
          </p:cNvSpPr>
          <p:nvPr>
            <p:ph idx="11"/>
          </p:nvPr>
        </p:nvSpPr>
        <p:spPr>
          <a:xfrm>
            <a:off x="888484" y="6091547"/>
            <a:ext cx="2903311" cy="454025"/>
          </a:xfrm>
          <a:prstGeom prst="rect">
            <a:avLst/>
          </a:prstGeom>
        </p:spPr>
        <p:txBody>
          <a:bodyPr anchor="ctr"/>
          <a:lstStyle>
            <a:lvl1pPr marL="0" lvl="0" indent="0" algn="l">
              <a:lnSpc>
                <a:spcPct val="100000"/>
              </a:lnSpc>
              <a:buNone/>
              <a:defRPr sz="2000">
                <a:solidFill>
                  <a:schemeClr val="accent2"/>
                </a:solidFill>
              </a:defRPr>
            </a:lvl1pPr>
          </a:lstStyle>
          <a:p>
            <a:pPr lvl="0"/>
            <a:endParaRPr lang="zh-CN" altLang="en-US"/>
          </a:p>
        </p:txBody>
      </p:sp>
      <p:sp>
        <p:nvSpPr>
          <p:cNvPr id="9" name="文本占位符 31"/>
          <p:cNvSpPr>
            <a:spLocks noGrp="1"/>
          </p:cNvSpPr>
          <p:nvPr>
            <p:ph type="body" idx="12"/>
          </p:nvPr>
        </p:nvSpPr>
        <p:spPr>
          <a:xfrm>
            <a:off x="888484" y="5337593"/>
            <a:ext cx="4122181" cy="598488"/>
          </a:xfrm>
          <a:prstGeom prst="rect">
            <a:avLst/>
          </a:prstGeom>
        </p:spPr>
        <p:txBody>
          <a:bodyPr anchor="ctr"/>
          <a:lstStyle>
            <a:lvl1pPr marL="0" lvl="0" indent="0" algn="l">
              <a:lnSpc>
                <a:spcPct val="100000"/>
              </a:lnSpc>
              <a:buNone/>
              <a:defRPr sz="2400" b="1">
                <a:solidFill>
                  <a:schemeClr val="accent2"/>
                </a:solidFill>
              </a:defRPr>
            </a:lvl1pPr>
          </a:lstStyle>
          <a:p>
            <a:pPr lvl="0"/>
            <a:endParaRPr lang="zh-CN" altLang="en-US"/>
          </a:p>
        </p:txBody>
      </p:sp>
      <p:sp>
        <p:nvSpPr>
          <p:cNvPr id="10" name="标题 1"/>
          <p:cNvSpPr>
            <a:spLocks noGrp="1"/>
          </p:cNvSpPr>
          <p:nvPr>
            <p:ph type="title" hasCustomPrompt="1"/>
          </p:nvPr>
        </p:nvSpPr>
        <p:spPr>
          <a:xfrm>
            <a:off x="888484" y="4121272"/>
            <a:ext cx="7798316" cy="1060855"/>
          </a:xfrm>
          <a:prstGeom prst="rect">
            <a:avLst/>
          </a:prstGeom>
          <a:noFill/>
          <a:effectLst/>
        </p:spPr>
        <p:txBody>
          <a:bodyPr anchor="ctr"/>
          <a:lstStyle>
            <a:lvl1pPr lvl="0" algn="l">
              <a:lnSpc>
                <a:spcPct val="100000"/>
              </a:lnSpc>
              <a:defRPr sz="4800" b="0">
                <a:solidFill>
                  <a:schemeClr val="tx2"/>
                </a:solidFill>
                <a:effectLst/>
              </a:defRPr>
            </a:lvl1pPr>
          </a:lstStyle>
          <a:p>
            <a:r>
              <a:rPr lang="zh-CN" altLang="en-US"/>
              <a:t>单击此处编辑标题样式</a:t>
            </a:r>
            <a:endParaRPr lang="zh-CN" altLang="en-US"/>
          </a:p>
        </p:txBody>
      </p:sp>
      <p:pic>
        <p:nvPicPr>
          <p:cNvPr id="5" name="图片 4"/>
          <p:cNvPicPr>
            <a:picLocks noChangeAspect="1"/>
          </p:cNvPicPr>
          <p:nvPr userDrawn="1"/>
        </p:nvPicPr>
        <p:blipFill rotWithShape="1">
          <a:blip r:embed="rId2" cstate="print"/>
          <a:srcRect l="74359" r="1346"/>
          <a:stretch>
            <a:fillRect/>
          </a:stretch>
        </p:blipFill>
        <p:spPr>
          <a:xfrm>
            <a:off x="8870172" y="6192838"/>
            <a:ext cx="3002280" cy="411617"/>
          </a:xfrm>
          <a:prstGeom prst="rect">
            <a:avLst/>
          </a:prstGeom>
        </p:spPr>
      </p:pic>
      <p:cxnSp>
        <p:nvCxnSpPr>
          <p:cNvPr id="11" name="直接连接符 10"/>
          <p:cNvCxnSpPr/>
          <p:nvPr userDrawn="1"/>
        </p:nvCxnSpPr>
        <p:spPr>
          <a:xfrm>
            <a:off x="-80735" y="4049349"/>
            <a:ext cx="12272735" cy="0"/>
          </a:xfrm>
          <a:prstGeom prst="line">
            <a:avLst/>
          </a:prstGeom>
          <a:ln w="31750">
            <a:gradFill>
              <a:gsLst>
                <a:gs pos="60000">
                  <a:schemeClr val="tx2"/>
                </a:gs>
                <a:gs pos="100000">
                  <a:schemeClr val="accent4"/>
                </a:gs>
              </a:gsLst>
              <a:lin ang="2700000" scaled="0"/>
            </a:gradFill>
            <a:prstDash val="solid"/>
            <a:miter/>
          </a:ln>
        </p:spPr>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封面3">
    <p:spTree>
      <p:nvGrpSpPr>
        <p:cNvPr id="1" name=""/>
        <p:cNvGrpSpPr/>
        <p:nvPr/>
      </p:nvGrpSpPr>
      <p:grpSpPr>
        <a:xfrm>
          <a:off x="0" y="0"/>
          <a:ext cx="0" cy="0"/>
          <a:chOff x="0" y="0"/>
          <a:chExt cx="0" cy="0"/>
        </a:xfrm>
      </p:grpSpPr>
      <p:pic>
        <p:nvPicPr>
          <p:cNvPr id="12" name="图片 11"/>
          <p:cNvPicPr>
            <a:picLocks noChangeAspect="1"/>
          </p:cNvPicPr>
          <p:nvPr/>
        </p:nvPicPr>
        <p:blipFill>
          <a:blip r:embed="rId2"/>
          <a:stretch>
            <a:fillRect/>
          </a:stretch>
        </p:blipFill>
        <p:spPr>
          <a:xfrm>
            <a:off x="1524" y="0"/>
            <a:ext cx="12188951" cy="6858000"/>
          </a:xfrm>
          <a:prstGeom prst="rect">
            <a:avLst/>
          </a:prstGeom>
        </p:spPr>
      </p:pic>
      <p:sp>
        <p:nvSpPr>
          <p:cNvPr id="5" name="平行四边形 4"/>
          <p:cNvSpPr/>
          <p:nvPr/>
        </p:nvSpPr>
        <p:spPr>
          <a:xfrm>
            <a:off x="4144710" y="1537750"/>
            <a:ext cx="8047290" cy="3189811"/>
          </a:xfrm>
          <a:prstGeom prst="parallelogram">
            <a:avLst>
              <a:gd name="adj" fmla="val 0"/>
            </a:avLst>
          </a:prstGeom>
          <a:solidFill>
            <a:schemeClr val="bg1"/>
          </a:solidFill>
          <a:ln w="12700">
            <a:solidFill>
              <a:schemeClr val="bg1">
                <a:lumMod val="95000"/>
              </a:schemeClr>
            </a:solidFill>
            <a:prstDash val="solid"/>
            <a:miter/>
          </a:ln>
        </p:spPr>
        <p:txBody>
          <a:bodyPr anchor="ctr"/>
          <a:lstStyle/>
          <a:p>
            <a:pPr algn="ctr"/>
            <a:endParaRPr lang="zh-CN" altLang="en-US">
              <a:solidFill>
                <a:schemeClr val="lt1"/>
              </a:solidFill>
            </a:endParaRPr>
          </a:p>
        </p:txBody>
      </p:sp>
      <p:pic>
        <p:nvPicPr>
          <p:cNvPr id="8" name="图片 7"/>
          <p:cNvPicPr>
            <a:picLocks noChangeAspect="1"/>
          </p:cNvPicPr>
          <p:nvPr/>
        </p:nvPicPr>
        <p:blipFill>
          <a:blip r:embed="rId3">
            <a:alphaModFix amt="10000"/>
            <a:duotone>
              <a:srgbClr val="000000"/>
              <a:schemeClr val="accent1">
                <a:tint val="45000"/>
                <a:satMod val="400000"/>
              </a:schemeClr>
            </a:duotone>
          </a:blip>
          <a:stretch>
            <a:fillRect/>
          </a:stretch>
        </p:blipFill>
        <p:spPr>
          <a:xfrm>
            <a:off x="4439986" y="2142500"/>
            <a:ext cx="8047290" cy="2590938"/>
          </a:xfrm>
          <a:prstGeom prst="rect">
            <a:avLst/>
          </a:prstGeom>
        </p:spPr>
      </p:pic>
      <p:sp>
        <p:nvSpPr>
          <p:cNvPr id="22" name="标题 1"/>
          <p:cNvSpPr>
            <a:spLocks noGrp="1"/>
          </p:cNvSpPr>
          <p:nvPr>
            <p:ph type="title" hasCustomPrompt="1"/>
          </p:nvPr>
        </p:nvSpPr>
        <p:spPr>
          <a:xfrm>
            <a:off x="5281297" y="2602227"/>
            <a:ext cx="6426437" cy="1060855"/>
          </a:xfrm>
          <a:prstGeom prst="rect">
            <a:avLst/>
          </a:prstGeom>
          <a:noFill/>
          <a:effectLst/>
        </p:spPr>
        <p:txBody>
          <a:bodyPr anchor="ctr"/>
          <a:lstStyle>
            <a:lvl1pPr lvl="0" algn="ctr">
              <a:defRPr sz="4000" b="1">
                <a:solidFill>
                  <a:schemeClr val="accent1"/>
                </a:solidFill>
              </a:defRPr>
            </a:lvl1pPr>
          </a:lstStyle>
          <a:p>
            <a:r>
              <a:rPr lang="zh-CN" altLang="en-US"/>
              <a:t>单击此处编辑标题样式</a:t>
            </a:r>
            <a:endParaRPr lang="zh-CN" altLang="en-US"/>
          </a:p>
        </p:txBody>
      </p:sp>
      <p:sp>
        <p:nvSpPr>
          <p:cNvPr id="26" name="内容占位符 25"/>
          <p:cNvSpPr>
            <a:spLocks noGrp="1"/>
          </p:cNvSpPr>
          <p:nvPr>
            <p:ph idx="10" hasCustomPrompt="1"/>
          </p:nvPr>
        </p:nvSpPr>
        <p:spPr>
          <a:xfrm>
            <a:off x="7341280" y="4870088"/>
            <a:ext cx="2244701" cy="454025"/>
          </a:xfrm>
          <a:prstGeom prst="rect">
            <a:avLst/>
          </a:prstGeom>
        </p:spPr>
        <p:txBody>
          <a:bodyPr anchor="ctr"/>
          <a:lstStyle>
            <a:lvl1pPr marL="0" lvl="0" indent="0" algn="ctr">
              <a:lnSpc>
                <a:spcPct val="100000"/>
              </a:lnSpc>
              <a:buNone/>
              <a:defRPr sz="1800">
                <a:solidFill>
                  <a:schemeClr val="accent2"/>
                </a:solidFill>
              </a:defRPr>
            </a:lvl1pPr>
          </a:lstStyle>
          <a:p>
            <a:pPr lvl="0"/>
            <a:fld id="{7A715ED6-03B5-47AE-BC79-AF23D15EF284}" type="datetime2">
              <a:rPr lang="zh-CN" altLang="en-US"/>
            </a:fld>
            <a:endParaRPr lang="zh-CN" altLang="en-US"/>
          </a:p>
        </p:txBody>
      </p:sp>
      <p:sp>
        <p:nvSpPr>
          <p:cNvPr id="32" name="文本占位符 31"/>
          <p:cNvSpPr>
            <a:spLocks noGrp="1"/>
          </p:cNvSpPr>
          <p:nvPr>
            <p:ph type="body" idx="11"/>
          </p:nvPr>
        </p:nvSpPr>
        <p:spPr>
          <a:xfrm>
            <a:off x="6819584" y="3810704"/>
            <a:ext cx="3349862" cy="598488"/>
          </a:xfrm>
          <a:prstGeom prst="rect">
            <a:avLst/>
          </a:prstGeom>
        </p:spPr>
        <p:txBody>
          <a:bodyPr anchor="ctr"/>
          <a:lstStyle>
            <a:lvl1pPr marL="0" lvl="0" indent="0" algn="ctr">
              <a:lnSpc>
                <a:spcPct val="100000"/>
              </a:lnSpc>
              <a:buNone/>
              <a:defRPr sz="2400" b="1">
                <a:solidFill>
                  <a:schemeClr val="accent2"/>
                </a:solidFill>
              </a:defRPr>
            </a:lvl1pPr>
          </a:lstStyle>
          <a:p>
            <a:pPr lvl="0"/>
            <a:endParaRPr lang="zh-CN" altLang="en-US"/>
          </a:p>
        </p:txBody>
      </p:sp>
      <p:sp>
        <p:nvSpPr>
          <p:cNvPr id="15" name="图片占位符 14"/>
          <p:cNvSpPr>
            <a:spLocks noGrp="1"/>
          </p:cNvSpPr>
          <p:nvPr>
            <p:ph type="pic" idx="12"/>
          </p:nvPr>
        </p:nvSpPr>
        <p:spPr>
          <a:xfrm>
            <a:off x="0" y="1119382"/>
            <a:ext cx="6323888" cy="4026547"/>
          </a:xfrm>
          <a:custGeom>
            <a:avLst/>
            <a:gdLst/>
            <a:ahLst/>
            <a:cxnLst/>
            <a:rect l="l" t="t" r="r" b="b"/>
            <a:pathLst>
              <a:path w="6323888" h="4026547">
                <a:moveTo>
                  <a:pt x="0" y="0"/>
                </a:moveTo>
                <a:lnTo>
                  <a:pt x="6323888" y="0"/>
                </a:lnTo>
                <a:lnTo>
                  <a:pt x="4216447" y="4026547"/>
                </a:lnTo>
                <a:lnTo>
                  <a:pt x="0" y="4026547"/>
                </a:lnTo>
                <a:close/>
              </a:path>
            </a:pathLst>
          </a:custGeom>
          <a:effectLst>
            <a:outerShdw blurRad="50800" dist="38100" dir="2700000" algn="tl" rotWithShape="0">
              <a:srgbClr val="000000">
                <a:alpha val="40000"/>
              </a:srgbClr>
            </a:outerShdw>
          </a:effectLst>
        </p:spPr>
        <p:txBody>
          <a:bodyPr wrap="square"/>
          <a:lstStyle/>
          <a:p>
            <a:endParaRPr lang="zh-CN" altLang="en-US"/>
          </a:p>
        </p:txBody>
      </p:sp>
      <p:pic>
        <p:nvPicPr>
          <p:cNvPr id="6" name="图片 5"/>
          <p:cNvPicPr>
            <a:picLocks noChangeAspect="1"/>
          </p:cNvPicPr>
          <p:nvPr/>
        </p:nvPicPr>
        <p:blipFill>
          <a:blip r:embed="rId4"/>
          <a:stretch>
            <a:fillRect/>
          </a:stretch>
        </p:blipFill>
        <p:spPr>
          <a:xfrm>
            <a:off x="6524558" y="4410381"/>
            <a:ext cx="3935296" cy="209291"/>
          </a:xfrm>
          <a:prstGeom prst="rect">
            <a:avLst/>
          </a:prstGeom>
        </p:spPr>
      </p:pic>
      <p:pic>
        <p:nvPicPr>
          <p:cNvPr id="24" name="图片 23"/>
          <p:cNvPicPr>
            <a:picLocks noChangeAspect="1"/>
          </p:cNvPicPr>
          <p:nvPr/>
        </p:nvPicPr>
        <p:blipFill>
          <a:blip r:embed="rId5"/>
          <a:stretch>
            <a:fillRect/>
          </a:stretch>
        </p:blipFill>
        <p:spPr>
          <a:xfrm>
            <a:off x="222913" y="51177"/>
            <a:ext cx="2169174" cy="713098"/>
          </a:xfrm>
          <a:prstGeom prst="rect">
            <a:avLst/>
          </a:prstGeom>
        </p:spPr>
      </p:pic>
      <p:pic>
        <p:nvPicPr>
          <p:cNvPr id="27" name="图片 26"/>
          <p:cNvPicPr>
            <a:picLocks noChangeAspect="1"/>
          </p:cNvPicPr>
          <p:nvPr/>
        </p:nvPicPr>
        <p:blipFill rotWithShape="1">
          <a:blip r:embed="rId6"/>
          <a:srcRect r="1346"/>
          <a:stretch>
            <a:fillRect/>
          </a:stretch>
        </p:blipFill>
        <p:spPr>
          <a:xfrm>
            <a:off x="516" y="6041797"/>
            <a:ext cx="12166903" cy="411617"/>
          </a:xfrm>
          <a:prstGeom prst="rect">
            <a:avLst/>
          </a:prstGeom>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目录-1">
    <p:spTree>
      <p:nvGrpSpPr>
        <p:cNvPr id="1" name=""/>
        <p:cNvGrpSpPr/>
        <p:nvPr/>
      </p:nvGrpSpPr>
      <p:grpSpPr>
        <a:xfrm>
          <a:off x="0" y="0"/>
          <a:ext cx="0" cy="0"/>
          <a:chOff x="0" y="0"/>
          <a:chExt cx="0" cy="0"/>
        </a:xfrm>
      </p:grpSpPr>
      <p:pic>
        <p:nvPicPr>
          <p:cNvPr id="14" name="图片 13"/>
          <p:cNvPicPr>
            <a:picLocks noChangeAspect="1"/>
          </p:cNvPicPr>
          <p:nvPr/>
        </p:nvPicPr>
        <p:blipFill>
          <a:blip r:embed="rId2"/>
          <a:stretch>
            <a:fillRect/>
          </a:stretch>
        </p:blipFill>
        <p:spPr>
          <a:xfrm>
            <a:off x="1524" y="0"/>
            <a:ext cx="12188951" cy="6858000"/>
          </a:xfrm>
          <a:prstGeom prst="rect">
            <a:avLst/>
          </a:prstGeom>
        </p:spPr>
      </p:pic>
      <p:grpSp>
        <p:nvGrpSpPr>
          <p:cNvPr id="4" name="组合 3"/>
          <p:cNvGrpSpPr/>
          <p:nvPr/>
        </p:nvGrpSpPr>
        <p:grpSpPr>
          <a:xfrm>
            <a:off x="304800" y="2455636"/>
            <a:ext cx="4122059" cy="1462680"/>
            <a:chOff x="304800" y="2709636"/>
            <a:chExt cx="4122059" cy="1462680"/>
          </a:xfrm>
        </p:grpSpPr>
        <p:grpSp>
          <p:nvGrpSpPr>
            <p:cNvPr id="5" name="组合 4"/>
            <p:cNvGrpSpPr/>
            <p:nvPr/>
          </p:nvGrpSpPr>
          <p:grpSpPr>
            <a:xfrm>
              <a:off x="304800" y="2709636"/>
              <a:ext cx="4122059" cy="1462680"/>
              <a:chOff x="667656" y="1497651"/>
              <a:chExt cx="4122059"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srgbClr val="000000">
                      <a:alpha val="40000"/>
                    </a:srgbClr>
                  </a:outerShdw>
                </a:effectLst>
              </p:spPr>
              <p:txBody>
                <a:bodyPr anchor="ctr"/>
                <a:lstStyle/>
                <a:p>
                  <a:pPr algn="ctr"/>
                  <a:endParaRPr lang="zh-CN" altLang="en-US">
                    <a:solidFill>
                      <a:schemeClr val="lt1"/>
                    </a:solidFill>
                  </a:endParaRPr>
                </a:p>
              </p:txBody>
            </p:sp>
            <p:pic>
              <p:nvPicPr>
                <p:cNvPr id="11" name="图片 10"/>
                <p:cNvPicPr>
                  <a:picLocks noChangeAspect="1"/>
                </p:cNvPicPr>
                <p:nvPr/>
              </p:nvPicPr>
              <p:blipFill>
                <a:blip r:embed="rId3">
                  <a:alphaModFix amt="25000"/>
                  <a:duotone>
                    <a:schemeClr val="bg2">
                      <a:shade val="45000"/>
                      <a:satMod val="135000"/>
                    </a:schemeClr>
                    <a:srgbClr val="FFFFFF"/>
                  </a:duotone>
                </a:blip>
                <a:stretch>
                  <a:fillRect/>
                </a:stretch>
              </p:blipFill>
              <p:spPr>
                <a:xfrm>
                  <a:off x="537028" y="1604731"/>
                  <a:ext cx="4122058" cy="1327155"/>
                </a:xfrm>
                <a:prstGeom prst="rect">
                  <a:avLst/>
                </a:prstGeom>
                <a:effectLst/>
              </p:spPr>
            </p:pic>
          </p:grpSp>
          <p:sp>
            <p:nvSpPr>
              <p:cNvPr id="8" name="文本框 7"/>
              <p:cNvSpPr txBox="1"/>
              <p:nvPr/>
            </p:nvSpPr>
            <p:spPr>
              <a:xfrm>
                <a:off x="2387598" y="1755350"/>
                <a:ext cx="2235199" cy="923330"/>
              </a:xfrm>
              <a:prstGeom prst="rect">
                <a:avLst/>
              </a:prstGeom>
              <a:noFill/>
            </p:spPr>
            <p:txBody>
              <a:bodyPr wrap="square">
                <a:spAutoFit/>
              </a:bodyPr>
              <a:lstStyle/>
              <a:p>
                <a:pPr algn="ctr"/>
                <a:r>
                  <a:rPr lang="zh-CN" altLang="en-US" sz="5400" b="1">
                    <a:solidFill>
                      <a:schemeClr val="accent1"/>
                    </a:solidFill>
                  </a:rPr>
                  <a:t>目  录</a:t>
                </a:r>
                <a:endParaRPr lang="zh-CN" altLang="en-US" sz="5400" b="1">
                  <a:solidFill>
                    <a:schemeClr val="accent1"/>
                  </a:solidFill>
                </a:endParaRPr>
              </a:p>
            </p:txBody>
          </p:sp>
          <p:sp>
            <p:nvSpPr>
              <p:cNvPr id="9" name="矩形 8"/>
              <p:cNvSpPr/>
              <p:nvPr/>
            </p:nvSpPr>
            <p:spPr>
              <a:xfrm rot="16200000">
                <a:off x="2683685" y="854302"/>
                <a:ext cx="90000" cy="4122058"/>
              </a:xfrm>
              <a:prstGeom prst="rect">
                <a:avLst/>
              </a:prstGeom>
              <a:solidFill>
                <a:schemeClr val="accent1"/>
              </a:solidFill>
              <a:ln>
                <a:noFill/>
              </a:ln>
              <a:effectLst/>
            </p:spPr>
            <p:txBody>
              <a:bodyPr anchor="ctr"/>
              <a:lstStyle/>
              <a:p>
                <a:pPr algn="ctr"/>
                <a:endParaRPr lang="zh-CN" altLang="en-US">
                  <a:solidFill>
                    <a:schemeClr val="lt1"/>
                  </a:solidFill>
                </a:endParaRPr>
              </a:p>
            </p:txBody>
          </p:sp>
        </p:grpSp>
        <p:pic>
          <p:nvPicPr>
            <p:cNvPr id="6" name="图片 5"/>
            <p:cNvPicPr>
              <a:picLocks noChangeAspect="1"/>
            </p:cNvPicPr>
            <p:nvPr/>
          </p:nvPicPr>
          <p:blipFill>
            <a:blip r:embed="rId4"/>
            <a:stretch>
              <a:fillRect/>
            </a:stretch>
          </p:blipFill>
          <p:spPr>
            <a:xfrm>
              <a:off x="433887" y="2871509"/>
              <a:ext cx="1590855" cy="1114981"/>
            </a:xfrm>
            <a:prstGeom prst="rect">
              <a:avLst/>
            </a:prstGeom>
          </p:spPr>
        </p:pic>
      </p:grpSp>
      <p:sp>
        <p:nvSpPr>
          <p:cNvPr id="13" name="图片占位符 12"/>
          <p:cNvSpPr>
            <a:spLocks noGrp="1"/>
          </p:cNvSpPr>
          <p:nvPr>
            <p:ph type="pic" idx="10"/>
          </p:nvPr>
        </p:nvSpPr>
        <p:spPr>
          <a:xfrm>
            <a:off x="5772150" y="0"/>
            <a:ext cx="6419850" cy="6858000"/>
          </a:xfrm>
          <a:prstGeom prst="rect">
            <a:avLst/>
          </a:prstGeom>
        </p:spPr>
        <p:txBody>
          <a:bodyPr/>
          <a:lstStyle/>
          <a:p>
            <a:endParaRPr lang="zh-CN" altLang="en-US"/>
          </a:p>
        </p:txBody>
      </p:sp>
      <p:sp>
        <p:nvSpPr>
          <p:cNvPr id="22" name="矩形 21"/>
          <p:cNvSpPr/>
          <p:nvPr/>
        </p:nvSpPr>
        <p:spPr>
          <a:xfrm flipV="1">
            <a:off x="5672624" y="0"/>
            <a:ext cx="90000" cy="6858000"/>
          </a:xfrm>
          <a:prstGeom prst="rect">
            <a:avLst/>
          </a:prstGeom>
          <a:solidFill>
            <a:schemeClr val="accent6"/>
          </a:solidFill>
          <a:ln>
            <a:noFill/>
          </a:ln>
          <a:effectLst/>
        </p:spPr>
        <p:txBody>
          <a:bodyPr anchor="ctr"/>
          <a:lstStyle/>
          <a:p>
            <a:pPr algn="ctr"/>
            <a:endParaRPr lang="zh-CN" altLang="en-US">
              <a:solidFill>
                <a:schemeClr val="lt1"/>
              </a:solidFil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目录-2">
    <p:spTree>
      <p:nvGrpSpPr>
        <p:cNvPr id="1" name=""/>
        <p:cNvGrpSpPr/>
        <p:nvPr/>
      </p:nvGrpSpPr>
      <p:grpSpPr>
        <a:xfrm>
          <a:off x="0" y="0"/>
          <a:ext cx="0" cy="0"/>
          <a:chOff x="0" y="0"/>
          <a:chExt cx="0" cy="0"/>
        </a:xfrm>
      </p:grpSpPr>
      <p:pic>
        <p:nvPicPr>
          <p:cNvPr id="15" name="图片 14"/>
          <p:cNvPicPr>
            <a:picLocks noChangeAspect="1"/>
          </p:cNvPicPr>
          <p:nvPr/>
        </p:nvPicPr>
        <p:blipFill>
          <a:blip r:embed="rId2"/>
          <a:stretch>
            <a:fillRect/>
          </a:stretch>
        </p:blipFill>
        <p:spPr>
          <a:xfrm>
            <a:off x="1524" y="0"/>
            <a:ext cx="12188951" cy="6858000"/>
          </a:xfrm>
          <a:prstGeom prst="rect">
            <a:avLst/>
          </a:prstGeom>
        </p:spPr>
      </p:pic>
      <p:grpSp>
        <p:nvGrpSpPr>
          <p:cNvPr id="5" name="组合 4"/>
          <p:cNvGrpSpPr/>
          <p:nvPr/>
        </p:nvGrpSpPr>
        <p:grpSpPr>
          <a:xfrm>
            <a:off x="4034970" y="685800"/>
            <a:ext cx="4122060" cy="1462680"/>
            <a:chOff x="667655" y="1497651"/>
            <a:chExt cx="4122060"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srgbClr val="000000">
                    <a:alpha val="40000"/>
                  </a:srgbClr>
                </a:outerShdw>
              </a:effectLst>
            </p:spPr>
            <p:txBody>
              <a:bodyPr anchor="ctr"/>
              <a:lstStyle/>
              <a:p>
                <a:pPr algn="ctr"/>
                <a:endParaRPr lang="zh-CN" altLang="en-US">
                  <a:solidFill>
                    <a:schemeClr val="lt1"/>
                  </a:solidFill>
                </a:endParaRPr>
              </a:p>
            </p:txBody>
          </p:sp>
          <p:pic>
            <p:nvPicPr>
              <p:cNvPr id="11" name="图片 10"/>
              <p:cNvPicPr>
                <a:picLocks noChangeAspect="1"/>
              </p:cNvPicPr>
              <p:nvPr/>
            </p:nvPicPr>
            <p:blipFill>
              <a:blip r:embed="rId3">
                <a:alphaModFix amt="25000"/>
                <a:duotone>
                  <a:schemeClr val="bg2">
                    <a:shade val="45000"/>
                    <a:satMod val="135000"/>
                  </a:schemeClr>
                  <a:srgbClr val="FFFFFF"/>
                </a:duotone>
              </a:blip>
              <a:stretch>
                <a:fillRect/>
              </a:stretch>
            </p:blipFill>
            <p:spPr>
              <a:xfrm>
                <a:off x="537028" y="1604731"/>
                <a:ext cx="4122058" cy="1327155"/>
              </a:xfrm>
              <a:prstGeom prst="rect">
                <a:avLst/>
              </a:prstGeom>
              <a:effectLst/>
            </p:spPr>
          </p:pic>
        </p:grpSp>
        <p:sp>
          <p:nvSpPr>
            <p:cNvPr id="8" name="文本框 7"/>
            <p:cNvSpPr txBox="1"/>
            <p:nvPr/>
          </p:nvSpPr>
          <p:spPr>
            <a:xfrm>
              <a:off x="667655" y="1755350"/>
              <a:ext cx="4122059" cy="1015663"/>
            </a:xfrm>
            <a:prstGeom prst="rect">
              <a:avLst/>
            </a:prstGeom>
            <a:noFill/>
          </p:spPr>
          <p:txBody>
            <a:bodyPr wrap="square">
              <a:spAutoFit/>
            </a:bodyPr>
            <a:lstStyle/>
            <a:p>
              <a:pPr algn="ctr"/>
              <a:r>
                <a:rPr lang="zh-CN" altLang="en-US" sz="6000" b="1">
                  <a:solidFill>
                    <a:schemeClr val="accent1"/>
                  </a:solidFill>
                </a:rPr>
                <a:t>目         录</a:t>
              </a:r>
              <a:endParaRPr lang="zh-CN" altLang="en-US" sz="6000" b="1">
                <a:solidFill>
                  <a:schemeClr val="accent1"/>
                </a:solidFill>
              </a:endParaRPr>
            </a:p>
          </p:txBody>
        </p:sp>
        <p:sp>
          <p:nvSpPr>
            <p:cNvPr id="9" name="矩形 8"/>
            <p:cNvSpPr/>
            <p:nvPr/>
          </p:nvSpPr>
          <p:spPr>
            <a:xfrm rot="16200000">
              <a:off x="2683685" y="854302"/>
              <a:ext cx="90000" cy="4122058"/>
            </a:xfrm>
            <a:prstGeom prst="rect">
              <a:avLst/>
            </a:prstGeom>
            <a:solidFill>
              <a:schemeClr val="accent1"/>
            </a:solidFill>
            <a:ln>
              <a:noFill/>
            </a:ln>
            <a:effectLst/>
          </p:spPr>
          <p:txBody>
            <a:bodyPr anchor="ctr"/>
            <a:lstStyle/>
            <a:p>
              <a:pPr algn="ctr"/>
              <a:endParaRPr lang="zh-CN" altLang="en-US">
                <a:solidFill>
                  <a:schemeClr val="lt1"/>
                </a:solidFill>
              </a:endParaRPr>
            </a:p>
          </p:txBody>
        </p:sp>
      </p:grpSp>
      <p:pic>
        <p:nvPicPr>
          <p:cNvPr id="6" name="图片 5"/>
          <p:cNvPicPr>
            <a:picLocks noChangeAspect="1"/>
          </p:cNvPicPr>
          <p:nvPr/>
        </p:nvPicPr>
        <p:blipFill>
          <a:blip r:embed="rId4"/>
          <a:stretch>
            <a:fillRect/>
          </a:stretch>
        </p:blipFill>
        <p:spPr>
          <a:xfrm>
            <a:off x="5291047" y="797373"/>
            <a:ext cx="1590855" cy="1114981"/>
          </a:xfrm>
          <a:prstGeom prst="rect">
            <a:avLst/>
          </a:prstGeom>
        </p:spPr>
      </p:pic>
      <p:sp>
        <p:nvSpPr>
          <p:cNvPr id="13" name="图片占位符 12"/>
          <p:cNvSpPr>
            <a:spLocks noGrp="1"/>
          </p:cNvSpPr>
          <p:nvPr>
            <p:ph type="pic" idx="10"/>
          </p:nvPr>
        </p:nvSpPr>
        <p:spPr>
          <a:xfrm>
            <a:off x="-19050" y="3428999"/>
            <a:ext cx="12211050" cy="3428999"/>
          </a:xfrm>
          <a:prstGeom prst="rect">
            <a:avLst/>
          </a:prstGeom>
        </p:spPr>
        <p:txBody>
          <a:bodyPr/>
          <a:lstStyle/>
          <a:p>
            <a:endParaRPr lang="zh-CN" altLang="en-US"/>
          </a:p>
        </p:txBody>
      </p:sp>
      <p:sp>
        <p:nvSpPr>
          <p:cNvPr id="14" name="矩形 13"/>
          <p:cNvSpPr/>
          <p:nvPr/>
        </p:nvSpPr>
        <p:spPr>
          <a:xfrm rot="16200000" flipV="1">
            <a:off x="6051001" y="-2738344"/>
            <a:ext cx="90000" cy="12198901"/>
          </a:xfrm>
          <a:prstGeom prst="rect">
            <a:avLst/>
          </a:prstGeom>
          <a:solidFill>
            <a:schemeClr val="bg1"/>
          </a:solidFill>
          <a:ln>
            <a:noFill/>
          </a:ln>
          <a:effectLst/>
        </p:spPr>
        <p:txBody>
          <a:bodyPr anchor="ctr"/>
          <a:lstStyle/>
          <a:p>
            <a:pPr algn="ctr"/>
            <a:endParaRPr lang="zh-CN" altLang="en-US">
              <a:solidFill>
                <a:schemeClr val="lt1"/>
              </a:solidFil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章节过渡页">
    <p:spTree>
      <p:nvGrpSpPr>
        <p:cNvPr id="1" name=""/>
        <p:cNvGrpSpPr/>
        <p:nvPr/>
      </p:nvGrpSpPr>
      <p:grpSpPr>
        <a:xfrm>
          <a:off x="0" y="0"/>
          <a:ext cx="0" cy="0"/>
          <a:chOff x="0" y="0"/>
          <a:chExt cx="0" cy="0"/>
        </a:xfrm>
      </p:grpSpPr>
      <p:pic>
        <p:nvPicPr>
          <p:cNvPr id="8" name="图片 7"/>
          <p:cNvPicPr>
            <a:picLocks noChangeAspect="1"/>
          </p:cNvPicPr>
          <p:nvPr/>
        </p:nvPicPr>
        <p:blipFill>
          <a:blip r:embed="rId2"/>
          <a:stretch>
            <a:fillRect/>
          </a:stretch>
        </p:blipFill>
        <p:spPr>
          <a:xfrm>
            <a:off x="1524" y="0"/>
            <a:ext cx="12188951" cy="6858000"/>
          </a:xfrm>
          <a:prstGeom prst="rect">
            <a:avLst/>
          </a:prstGeom>
        </p:spPr>
      </p:pic>
      <p:sp>
        <p:nvSpPr>
          <p:cNvPr id="42" name="矩形 41"/>
          <p:cNvSpPr/>
          <p:nvPr/>
        </p:nvSpPr>
        <p:spPr>
          <a:xfrm rot="16200000">
            <a:off x="6051000" y="-2616750"/>
            <a:ext cx="90000" cy="12192000"/>
          </a:xfrm>
          <a:prstGeom prst="rect">
            <a:avLst/>
          </a:prstGeom>
          <a:solidFill>
            <a:schemeClr val="accent1"/>
          </a:solidFill>
          <a:ln>
            <a:noFill/>
          </a:ln>
          <a:effectLst/>
        </p:spPr>
        <p:txBody>
          <a:bodyPr anchor="ctr"/>
          <a:lstStyle/>
          <a:p>
            <a:pPr algn="ctr"/>
            <a:endParaRPr lang="zh-CN" altLang="en-US">
              <a:solidFill>
                <a:schemeClr val="lt1"/>
              </a:solidFill>
            </a:endParaRPr>
          </a:p>
        </p:txBody>
      </p:sp>
      <p:sp>
        <p:nvSpPr>
          <p:cNvPr id="34" name="图片占位符 33"/>
          <p:cNvSpPr>
            <a:spLocks noGrp="1"/>
          </p:cNvSpPr>
          <p:nvPr>
            <p:ph type="pic" idx="10"/>
          </p:nvPr>
        </p:nvSpPr>
        <p:spPr>
          <a:xfrm>
            <a:off x="0" y="-19050"/>
            <a:ext cx="12192000" cy="3442348"/>
          </a:xfrm>
          <a:prstGeom prst="rect">
            <a:avLst/>
          </a:prstGeom>
        </p:spPr>
        <p:txBody>
          <a:bodyPr/>
          <a:lstStyle/>
          <a:p>
            <a:endParaRPr lang="zh-CN" altLang="en-US"/>
          </a:p>
        </p:txBody>
      </p:sp>
      <p:sp>
        <p:nvSpPr>
          <p:cNvPr id="14"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srgbClr val="000000">
                <a:alpha val="40000"/>
              </a:srgbClr>
            </a:outerShdw>
          </a:effectLst>
        </p:spPr>
        <p:txBody>
          <a:bodyPr anchor="ctr"/>
          <a:lstStyle>
            <a:lvl1pPr lvl="0" algn="ctr">
              <a:defRPr sz="4000" b="1">
                <a:solidFill>
                  <a:schemeClr val="accent1"/>
                </a:solidFill>
              </a:defRPr>
            </a:lvl1pPr>
          </a:lstStyle>
          <a:p>
            <a:r>
              <a:rPr lang="zh-CN" altLang="en-US"/>
              <a:t>单击此处编辑母版标题样式</a:t>
            </a:r>
            <a:endParaRPr lang="zh-CN" altLang="en-US"/>
          </a:p>
        </p:txBody>
      </p:sp>
      <p:pic>
        <p:nvPicPr>
          <p:cNvPr id="35" name="图片 34"/>
          <p:cNvPicPr>
            <a:picLocks noChangeAspect="1"/>
          </p:cNvPicPr>
          <p:nvPr/>
        </p:nvPicPr>
        <p:blipFill rotWithShape="1">
          <a:blip r:embed="rId3"/>
          <a:srcRect r="1346"/>
          <a:stretch>
            <a:fillRect/>
          </a:stretch>
        </p:blipFill>
        <p:spPr>
          <a:xfrm>
            <a:off x="516" y="6041797"/>
            <a:ext cx="12166903" cy="411617"/>
          </a:xfrm>
          <a:prstGeom prst="rect">
            <a:avLst/>
          </a:prstGeom>
        </p:spPr>
      </p:pic>
      <p:sp>
        <p:nvSpPr>
          <p:cNvPr id="39" name="文本占位符 38"/>
          <p:cNvSpPr>
            <a:spLocks noGrp="1"/>
          </p:cNvSpPr>
          <p:nvPr>
            <p:ph type="body" idx="11" hasCustomPrompt="1"/>
          </p:nvPr>
        </p:nvSpPr>
        <p:spPr>
          <a:xfrm>
            <a:off x="4654075" y="4054685"/>
            <a:ext cx="6489700" cy="1534265"/>
          </a:xfrm>
          <a:prstGeom prst="rect">
            <a:avLst/>
          </a:prstGeom>
        </p:spPr>
        <p:txBody>
          <a:bodyPr/>
          <a:lstStyle>
            <a:lvl1pPr marL="0" lvl="0" indent="0" algn="just">
              <a:lnSpc>
                <a:spcPct val="130000"/>
              </a:lnSpc>
              <a:buNone/>
              <a:defRPr sz="2200">
                <a:solidFill>
                  <a:schemeClr val="accent2"/>
                </a:solidFill>
              </a:defRPr>
            </a:lvl1pPr>
            <a:lvl2pPr lvl="1">
              <a:defRPr>
                <a:solidFill>
                  <a:schemeClr val="tx1">
                    <a:lumMod val="75000"/>
                    <a:lumOff val="25000"/>
                  </a:schemeClr>
                </a:solidFill>
              </a:defRPr>
            </a:lvl2pPr>
            <a:lvl3pPr lvl="2">
              <a:defRPr>
                <a:solidFill>
                  <a:schemeClr val="tx1">
                    <a:lumMod val="75000"/>
                    <a:lumOff val="25000"/>
                  </a:schemeClr>
                </a:solidFill>
              </a:defRPr>
            </a:lvl3pPr>
            <a:lvl4pPr lvl="3">
              <a:defRPr>
                <a:solidFill>
                  <a:schemeClr val="tx1">
                    <a:lumMod val="75000"/>
                    <a:lumOff val="25000"/>
                  </a:schemeClr>
                </a:solidFill>
              </a:defRPr>
            </a:lvl4pPr>
            <a:lvl5pPr lvl="4">
              <a:defRPr>
                <a:solidFill>
                  <a:schemeClr val="tx1">
                    <a:lumMod val="75000"/>
                    <a:lumOff val="25000"/>
                  </a:schemeClr>
                </a:solidFill>
              </a:defRPr>
            </a:lvl5pPr>
          </a:lstStyle>
          <a:p>
            <a:pPr lvl="0"/>
            <a:r>
              <a:rPr lang="zh-CN" altLang="en-US"/>
              <a:t>编辑母版文本样式</a:t>
            </a:r>
            <a:endParaRPr lang="zh-CN" alt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章节过渡页-2">
    <p:spTree>
      <p:nvGrpSpPr>
        <p:cNvPr id="1" name=""/>
        <p:cNvGrpSpPr/>
        <p:nvPr/>
      </p:nvGrpSpPr>
      <p:grpSpPr>
        <a:xfrm>
          <a:off x="0" y="0"/>
          <a:ext cx="0" cy="0"/>
          <a:chOff x="0" y="0"/>
          <a:chExt cx="0" cy="0"/>
        </a:xfrm>
      </p:grpSpPr>
      <p:pic>
        <p:nvPicPr>
          <p:cNvPr id="9" name="图片 8"/>
          <p:cNvPicPr>
            <a:picLocks noChangeAspect="1"/>
          </p:cNvPicPr>
          <p:nvPr/>
        </p:nvPicPr>
        <p:blipFill>
          <a:blip r:embed="rId2"/>
          <a:stretch>
            <a:fillRect/>
          </a:stretch>
        </p:blipFill>
        <p:spPr>
          <a:xfrm>
            <a:off x="1524" y="0"/>
            <a:ext cx="12188951" cy="6858000"/>
          </a:xfrm>
          <a:prstGeom prst="rect">
            <a:avLst/>
          </a:prstGeom>
        </p:spPr>
      </p:pic>
      <p:sp>
        <p:nvSpPr>
          <p:cNvPr id="42" name="矩形 41"/>
          <p:cNvSpPr/>
          <p:nvPr/>
        </p:nvSpPr>
        <p:spPr>
          <a:xfrm rot="10800000">
            <a:off x="5885901" y="-45000"/>
            <a:ext cx="90000" cy="6948000"/>
          </a:xfrm>
          <a:prstGeom prst="rect">
            <a:avLst/>
          </a:prstGeom>
          <a:solidFill>
            <a:schemeClr val="accent1"/>
          </a:solidFill>
          <a:ln>
            <a:noFill/>
          </a:ln>
          <a:effectLst/>
        </p:spPr>
        <p:txBody>
          <a:bodyPr anchor="ctr"/>
          <a:lstStyle/>
          <a:p>
            <a:pPr algn="ctr"/>
            <a:endParaRPr lang="zh-CN" altLang="en-US">
              <a:solidFill>
                <a:schemeClr val="lt1"/>
              </a:solidFill>
            </a:endParaRPr>
          </a:p>
        </p:txBody>
      </p:sp>
      <p:sp>
        <p:nvSpPr>
          <p:cNvPr id="34" name="图片占位符 33"/>
          <p:cNvSpPr>
            <a:spLocks noGrp="1"/>
          </p:cNvSpPr>
          <p:nvPr>
            <p:ph type="pic" idx="10"/>
          </p:nvPr>
        </p:nvSpPr>
        <p:spPr>
          <a:xfrm>
            <a:off x="0" y="-19050"/>
            <a:ext cx="5842000" cy="6877050"/>
          </a:xfrm>
          <a:prstGeom prst="rect">
            <a:avLst/>
          </a:prstGeom>
        </p:spPr>
        <p:txBody>
          <a:bodyPr/>
          <a:lstStyle/>
          <a:p>
            <a:endParaRPr lang="zh-CN" altLang="en-US"/>
          </a:p>
        </p:txBody>
      </p:sp>
      <p:sp>
        <p:nvSpPr>
          <p:cNvPr id="14" name="标题 13"/>
          <p:cNvSpPr>
            <a:spLocks noGrp="1"/>
          </p:cNvSpPr>
          <p:nvPr>
            <p:ph type="title"/>
          </p:nvPr>
        </p:nvSpPr>
        <p:spPr>
          <a:xfrm>
            <a:off x="6238874" y="3047028"/>
            <a:ext cx="5648325" cy="775349"/>
          </a:xfrm>
          <a:prstGeom prst="rect">
            <a:avLst/>
          </a:prstGeom>
          <a:solidFill>
            <a:schemeClr val="bg1"/>
          </a:solidFill>
          <a:effectLst>
            <a:outerShdw blurRad="50800" dist="38100" dir="2700000" algn="tl" rotWithShape="0">
              <a:srgbClr val="000000">
                <a:alpha val="40000"/>
              </a:srgbClr>
            </a:outerShdw>
          </a:effectLst>
        </p:spPr>
        <p:txBody>
          <a:bodyPr anchor="ctr"/>
          <a:lstStyle>
            <a:lvl1pPr lvl="0" algn="ctr">
              <a:defRPr sz="4000" b="1">
                <a:solidFill>
                  <a:schemeClr val="accent1"/>
                </a:solidFill>
              </a:defRPr>
            </a:lvl1pPr>
          </a:lstStyle>
          <a:p>
            <a:r>
              <a:rPr lang="zh-CN" altLang="en-US"/>
              <a:t>单击此处编辑母版标题样式</a:t>
            </a:r>
            <a:endParaRPr lang="zh-CN" altLang="en-US"/>
          </a:p>
        </p:txBody>
      </p:sp>
      <p:sp>
        <p:nvSpPr>
          <p:cNvPr id="39" name="文本占位符 38"/>
          <p:cNvSpPr>
            <a:spLocks noGrp="1"/>
          </p:cNvSpPr>
          <p:nvPr>
            <p:ph type="body" idx="11" hasCustomPrompt="1"/>
          </p:nvPr>
        </p:nvSpPr>
        <p:spPr>
          <a:xfrm>
            <a:off x="6238874" y="4054685"/>
            <a:ext cx="5648325" cy="1534265"/>
          </a:xfrm>
          <a:prstGeom prst="rect">
            <a:avLst/>
          </a:prstGeom>
        </p:spPr>
        <p:txBody>
          <a:bodyPr/>
          <a:lstStyle>
            <a:lvl1pPr marL="0" lvl="0" indent="0" algn="just">
              <a:lnSpc>
                <a:spcPct val="130000"/>
              </a:lnSpc>
              <a:buNone/>
              <a:defRPr sz="2200">
                <a:solidFill>
                  <a:schemeClr val="accent2"/>
                </a:solidFill>
              </a:defRPr>
            </a:lvl1pPr>
            <a:lvl2pPr lvl="1">
              <a:defRPr>
                <a:solidFill>
                  <a:schemeClr val="tx1">
                    <a:lumMod val="75000"/>
                    <a:lumOff val="25000"/>
                  </a:schemeClr>
                </a:solidFill>
              </a:defRPr>
            </a:lvl2pPr>
            <a:lvl3pPr lvl="2">
              <a:defRPr>
                <a:solidFill>
                  <a:schemeClr val="tx1">
                    <a:lumMod val="75000"/>
                    <a:lumOff val="25000"/>
                  </a:schemeClr>
                </a:solidFill>
              </a:defRPr>
            </a:lvl3pPr>
            <a:lvl4pPr lvl="3">
              <a:defRPr>
                <a:solidFill>
                  <a:schemeClr val="tx1">
                    <a:lumMod val="75000"/>
                    <a:lumOff val="25000"/>
                  </a:schemeClr>
                </a:solidFill>
              </a:defRPr>
            </a:lvl4pPr>
            <a:lvl5pPr lvl="4">
              <a:defRPr>
                <a:solidFill>
                  <a:schemeClr val="tx1">
                    <a:lumMod val="75000"/>
                    <a:lumOff val="25000"/>
                  </a:schemeClr>
                </a:solidFill>
              </a:defRPr>
            </a:lvl5pPr>
          </a:lstStyle>
          <a:p>
            <a:pPr lvl="0"/>
            <a:r>
              <a:rPr lang="zh-CN" altLang="en-US"/>
              <a:t>编辑母版文本样式</a:t>
            </a:r>
            <a:endParaRPr lang="zh-CN" altLang="en-US"/>
          </a:p>
        </p:txBody>
      </p:sp>
      <p:pic>
        <p:nvPicPr>
          <p:cNvPr id="7" name="图片 6"/>
          <p:cNvPicPr>
            <a:picLocks noChangeAspect="1"/>
          </p:cNvPicPr>
          <p:nvPr/>
        </p:nvPicPr>
        <p:blipFill rotWithShape="1">
          <a:blip r:embed="rId3"/>
          <a:srcRect l="49487" r="1345"/>
          <a:stretch>
            <a:fillRect/>
          </a:stretch>
        </p:blipFill>
        <p:spPr>
          <a:xfrm>
            <a:off x="6238430" y="6041797"/>
            <a:ext cx="5920443" cy="411617"/>
          </a:xfrm>
          <a:prstGeom prst="rect">
            <a:avLst/>
          </a:prstGeom>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仅标题">
    <p:spTree>
      <p:nvGrpSpPr>
        <p:cNvPr id="1" name=""/>
        <p:cNvGrpSpPr/>
        <p:nvPr/>
      </p:nvGrpSpPr>
      <p:grpSpPr>
        <a:xfrm>
          <a:off x="0" y="0"/>
          <a:ext cx="0" cy="0"/>
          <a:chOff x="0" y="0"/>
          <a:chExt cx="0" cy="0"/>
        </a:xfrm>
      </p:grpSpPr>
      <p:pic>
        <p:nvPicPr>
          <p:cNvPr id="14" name="图片 13"/>
          <p:cNvPicPr>
            <a:picLocks noChangeAspect="1"/>
          </p:cNvPicPr>
          <p:nvPr/>
        </p:nvPicPr>
        <p:blipFill>
          <a:blip r:embed="rId2"/>
          <a:stretch>
            <a:fillRect/>
          </a:stretch>
        </p:blipFill>
        <p:spPr>
          <a:xfrm>
            <a:off x="1524" y="0"/>
            <a:ext cx="12188951" cy="6858000"/>
          </a:xfrm>
          <a:prstGeom prst="rect">
            <a:avLst/>
          </a:prstGeom>
        </p:spPr>
      </p:pic>
      <p:sp>
        <p:nvSpPr>
          <p:cNvPr id="3" name="灯片编号占位符 2"/>
          <p:cNvSpPr>
            <a:spLocks noGrp="1"/>
          </p:cNvSpPr>
          <p:nvPr>
            <p:ph type="sldNum" idx="10"/>
          </p:nvPr>
        </p:nvSpPr>
        <p:spPr/>
        <p:txBody>
          <a:bodyPr/>
          <a:lstStyle/>
          <a:p>
            <a:fld id="{10FB4E09-4D1C-4E9F-9AE4-ABC8FB48052C}" type="slidenum">
              <a:rPr lang="zh-CN" altLang="en-US"/>
            </a:fld>
            <a:endParaRPr lang="zh-CN" altLang="en-US"/>
          </a:p>
        </p:txBody>
      </p:sp>
      <p:pic>
        <p:nvPicPr>
          <p:cNvPr id="4" name="图片 3"/>
          <p:cNvPicPr>
            <a:picLocks noChangeAspect="1"/>
          </p:cNvPicPr>
          <p:nvPr/>
        </p:nvPicPr>
        <p:blipFill rotWithShape="1">
          <a:blip r:embed="rId3"/>
          <a:srcRect r="1346"/>
          <a:stretch>
            <a:fillRect/>
          </a:stretch>
        </p:blipFill>
        <p:spPr>
          <a:xfrm>
            <a:off x="516" y="6041797"/>
            <a:ext cx="12166903" cy="411617"/>
          </a:xfrm>
          <a:prstGeom prst="rect">
            <a:avLst/>
          </a:prstGeom>
        </p:spPr>
      </p:pic>
      <p:sp>
        <p:nvSpPr>
          <p:cNvPr id="9" name="文本占位符 31"/>
          <p:cNvSpPr>
            <a:spLocks noGrp="1"/>
          </p:cNvSpPr>
          <p:nvPr>
            <p:ph type="body" idx="12"/>
          </p:nvPr>
        </p:nvSpPr>
        <p:spPr>
          <a:xfrm>
            <a:off x="319056" y="6438900"/>
            <a:ext cx="4151344" cy="419100"/>
          </a:xfrm>
          <a:prstGeom prst="rect">
            <a:avLst/>
          </a:prstGeom>
        </p:spPr>
        <p:txBody>
          <a:bodyPr lIns="0" tIns="0" rIns="0" bIns="0" anchor="ctr"/>
          <a:lstStyle>
            <a:lvl1pPr marL="0" lvl="0" indent="0" algn="l">
              <a:lnSpc>
                <a:spcPct val="100000"/>
              </a:lnSpc>
              <a:buNone/>
              <a:defRPr sz="2000" b="0">
                <a:solidFill>
                  <a:schemeClr val="tx1">
                    <a:lumMod val="75000"/>
                    <a:lumOff val="25000"/>
                  </a:schemeClr>
                </a:solidFill>
              </a:defRPr>
            </a:lvl1pPr>
          </a:lstStyle>
          <a:p>
            <a:pPr lvl="0"/>
            <a:endParaRPr lang="zh-CN" altLang="en-US"/>
          </a:p>
        </p:txBody>
      </p:sp>
      <p:sp>
        <p:nvSpPr>
          <p:cNvPr id="10" name="文本占位符 31"/>
          <p:cNvSpPr>
            <a:spLocks noGrp="1"/>
          </p:cNvSpPr>
          <p:nvPr>
            <p:ph type="body" idx="13"/>
          </p:nvPr>
        </p:nvSpPr>
        <p:spPr>
          <a:xfrm>
            <a:off x="4788940" y="6438900"/>
            <a:ext cx="4151344" cy="419100"/>
          </a:xfrm>
          <a:prstGeom prst="rect">
            <a:avLst/>
          </a:prstGeom>
        </p:spPr>
        <p:txBody>
          <a:bodyPr lIns="0" tIns="0" rIns="0" bIns="0" anchor="ctr"/>
          <a:lstStyle>
            <a:lvl1pPr marL="0" lvl="0" indent="0" algn="l">
              <a:lnSpc>
                <a:spcPct val="100000"/>
              </a:lnSpc>
              <a:buNone/>
              <a:defRPr sz="2000" b="0">
                <a:solidFill>
                  <a:schemeClr val="tx1">
                    <a:lumMod val="75000"/>
                    <a:lumOff val="25000"/>
                  </a:schemeClr>
                </a:solidFill>
              </a:defRPr>
            </a:lvl1pPr>
          </a:lstStyle>
          <a:p>
            <a:pPr lvl="0"/>
            <a:endParaRPr lang="zh-CN" altLang="en-US"/>
          </a:p>
        </p:txBody>
      </p:sp>
      <p:sp>
        <p:nvSpPr>
          <p:cNvPr id="19" name="平行四边形 18"/>
          <p:cNvSpPr/>
          <p:nvPr/>
        </p:nvSpPr>
        <p:spPr>
          <a:xfrm>
            <a:off x="0" y="1"/>
            <a:ext cx="12191483" cy="685800"/>
          </a:xfrm>
          <a:prstGeom prst="parallelogram">
            <a:avLst>
              <a:gd name="adj" fmla="val 43056"/>
            </a:avLst>
          </a:prstGeom>
          <a:solidFill>
            <a:schemeClr val="accent1"/>
          </a:solidFill>
          <a:ln>
            <a:noFill/>
          </a:ln>
        </p:spPr>
        <p:txBody>
          <a:bodyPr anchor="ctr"/>
          <a:lstStyle/>
          <a:p>
            <a:pPr algn="ctr"/>
            <a:endParaRPr lang="zh-CN" altLang="en-US">
              <a:solidFill>
                <a:schemeClr val="lt1"/>
              </a:solidFill>
            </a:endParaRPr>
          </a:p>
        </p:txBody>
      </p:sp>
      <p:pic>
        <p:nvPicPr>
          <p:cNvPr id="20" name="图片 19"/>
          <p:cNvPicPr>
            <a:picLocks noChangeAspect="1"/>
          </p:cNvPicPr>
          <p:nvPr/>
        </p:nvPicPr>
        <p:blipFill>
          <a:blip r:embed="rId4"/>
          <a:stretch>
            <a:fillRect/>
          </a:stretch>
        </p:blipFill>
        <p:spPr>
          <a:xfrm>
            <a:off x="319056" y="73482"/>
            <a:ext cx="538838" cy="538838"/>
          </a:xfrm>
          <a:prstGeom prst="rect">
            <a:avLst/>
          </a:prstGeom>
        </p:spPr>
      </p:pic>
      <p:sp>
        <p:nvSpPr>
          <p:cNvPr id="21" name="文本占位符 31"/>
          <p:cNvSpPr>
            <a:spLocks noGrp="1"/>
          </p:cNvSpPr>
          <p:nvPr>
            <p:ph type="body" idx="14"/>
          </p:nvPr>
        </p:nvSpPr>
        <p:spPr>
          <a:xfrm>
            <a:off x="1075351" y="43657"/>
            <a:ext cx="7081677" cy="598488"/>
          </a:xfrm>
          <a:prstGeom prst="rect">
            <a:avLst/>
          </a:prstGeom>
        </p:spPr>
        <p:txBody>
          <a:bodyPr anchor="ctr"/>
          <a:lstStyle>
            <a:lvl1pPr marL="0" lvl="0" indent="0" algn="l">
              <a:lnSpc>
                <a:spcPct val="100000"/>
              </a:lnSpc>
              <a:buNone/>
              <a:defRPr sz="3200" b="1">
                <a:solidFill>
                  <a:schemeClr val="bg1"/>
                </a:solidFill>
              </a:defRPr>
            </a:lvl1pPr>
          </a:lstStyle>
          <a:p>
            <a:pPr lvl="0"/>
            <a:endParaRPr lang="zh-CN" altLang="en-US"/>
          </a:p>
        </p:txBody>
      </p:sp>
      <p:sp>
        <p:nvSpPr>
          <p:cNvPr id="11" name="平行四边形 10"/>
          <p:cNvSpPr/>
          <p:nvPr/>
        </p:nvSpPr>
        <p:spPr>
          <a:xfrm>
            <a:off x="11428834" y="119857"/>
            <a:ext cx="473565" cy="242093"/>
          </a:xfrm>
          <a:prstGeom prst="parallelogram">
            <a:avLst>
              <a:gd name="adj" fmla="val 44445"/>
            </a:avLst>
          </a:prstGeom>
          <a:solidFill>
            <a:schemeClr val="bg1"/>
          </a:solidFill>
          <a:ln>
            <a:noFill/>
          </a:ln>
        </p:spPr>
        <p:txBody>
          <a:bodyPr anchor="ctr"/>
          <a:lstStyle/>
          <a:p>
            <a:pPr algn="ctr"/>
            <a:endParaRPr lang="zh-CN" altLang="en-US">
              <a:solidFill>
                <a:schemeClr val="lt1"/>
              </a:solidFill>
            </a:endParaRPr>
          </a:p>
        </p:txBody>
      </p:sp>
      <p:sp>
        <p:nvSpPr>
          <p:cNvPr id="12" name="平行四边形 11"/>
          <p:cNvSpPr/>
          <p:nvPr/>
        </p:nvSpPr>
        <p:spPr>
          <a:xfrm>
            <a:off x="11016782" y="322602"/>
            <a:ext cx="473565" cy="242093"/>
          </a:xfrm>
          <a:prstGeom prst="parallelogram">
            <a:avLst>
              <a:gd name="adj" fmla="val 44445"/>
            </a:avLst>
          </a:prstGeom>
          <a:solidFill>
            <a:schemeClr val="bg1"/>
          </a:solidFill>
          <a:ln>
            <a:noFill/>
          </a:ln>
        </p:spPr>
        <p:txBody>
          <a:bodyPr anchor="ctr"/>
          <a:lstStyle/>
          <a:p>
            <a:pPr algn="ctr"/>
            <a:endParaRPr lang="zh-CN" altLang="en-US">
              <a:solidFill>
                <a:schemeClr val="lt1"/>
              </a:solidFill>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仅标题(标题导航)">
    <p:spTree>
      <p:nvGrpSpPr>
        <p:cNvPr id="1" name=""/>
        <p:cNvGrpSpPr/>
        <p:nvPr/>
      </p:nvGrpSpPr>
      <p:grpSpPr>
        <a:xfrm>
          <a:off x="0" y="0"/>
          <a:ext cx="0" cy="0"/>
          <a:chOff x="0" y="0"/>
          <a:chExt cx="0" cy="0"/>
        </a:xfrm>
      </p:grpSpPr>
      <p:pic>
        <p:nvPicPr>
          <p:cNvPr id="24" name="图片 23"/>
          <p:cNvPicPr>
            <a:picLocks noChangeAspect="1"/>
          </p:cNvPicPr>
          <p:nvPr/>
        </p:nvPicPr>
        <p:blipFill>
          <a:blip r:embed="rId2"/>
          <a:stretch>
            <a:fillRect/>
          </a:stretch>
        </p:blipFill>
        <p:spPr>
          <a:xfrm>
            <a:off x="1524" y="0"/>
            <a:ext cx="12188951" cy="6858000"/>
          </a:xfrm>
          <a:prstGeom prst="rect">
            <a:avLst/>
          </a:prstGeom>
        </p:spPr>
      </p:pic>
      <p:sp>
        <p:nvSpPr>
          <p:cNvPr id="3" name="灯片编号占位符 2"/>
          <p:cNvSpPr>
            <a:spLocks noGrp="1"/>
          </p:cNvSpPr>
          <p:nvPr>
            <p:ph type="sldNum" idx="10"/>
          </p:nvPr>
        </p:nvSpPr>
        <p:spPr/>
        <p:txBody>
          <a:bodyPr/>
          <a:lstStyle/>
          <a:p>
            <a:fld id="{202CAC61-9F97-4F46-8919-E18489F908C9}" type="slidenum">
              <a:rPr lang="zh-CN" altLang="en-US"/>
            </a:fld>
            <a:endParaRPr lang="zh-CN" altLang="en-US"/>
          </a:p>
        </p:txBody>
      </p:sp>
      <p:sp>
        <p:nvSpPr>
          <p:cNvPr id="9" name="文本占位符 31"/>
          <p:cNvSpPr>
            <a:spLocks noGrp="1"/>
          </p:cNvSpPr>
          <p:nvPr>
            <p:ph type="body" idx="12"/>
          </p:nvPr>
        </p:nvSpPr>
        <p:spPr>
          <a:xfrm>
            <a:off x="319056" y="6438900"/>
            <a:ext cx="4151344" cy="419100"/>
          </a:xfrm>
          <a:prstGeom prst="rect">
            <a:avLst/>
          </a:prstGeom>
        </p:spPr>
        <p:txBody>
          <a:bodyPr lIns="0" tIns="0" rIns="0" bIns="0" anchor="ctr"/>
          <a:lstStyle>
            <a:lvl1pPr marL="0" lvl="0" indent="0" algn="l">
              <a:lnSpc>
                <a:spcPct val="100000"/>
              </a:lnSpc>
              <a:buNone/>
              <a:defRPr sz="2000" b="0">
                <a:solidFill>
                  <a:schemeClr val="tx1">
                    <a:lumMod val="75000"/>
                    <a:lumOff val="25000"/>
                  </a:schemeClr>
                </a:solidFill>
              </a:defRPr>
            </a:lvl1pPr>
          </a:lstStyle>
          <a:p>
            <a:pPr lvl="0"/>
            <a:endParaRPr lang="zh-CN" altLang="en-US"/>
          </a:p>
        </p:txBody>
      </p:sp>
      <p:sp>
        <p:nvSpPr>
          <p:cNvPr id="10" name="文本占位符 31"/>
          <p:cNvSpPr>
            <a:spLocks noGrp="1"/>
          </p:cNvSpPr>
          <p:nvPr>
            <p:ph type="body" idx="13"/>
          </p:nvPr>
        </p:nvSpPr>
        <p:spPr>
          <a:xfrm>
            <a:off x="4788940" y="6438900"/>
            <a:ext cx="4151344" cy="419100"/>
          </a:xfrm>
          <a:prstGeom prst="rect">
            <a:avLst/>
          </a:prstGeom>
        </p:spPr>
        <p:txBody>
          <a:bodyPr lIns="0" tIns="0" rIns="0" bIns="0" anchor="ctr"/>
          <a:lstStyle>
            <a:lvl1pPr marL="0" lvl="0" indent="0" algn="l">
              <a:lnSpc>
                <a:spcPct val="100000"/>
              </a:lnSpc>
              <a:buNone/>
              <a:defRPr sz="2000" b="0">
                <a:solidFill>
                  <a:schemeClr val="tx1">
                    <a:lumMod val="75000"/>
                    <a:lumOff val="25000"/>
                  </a:schemeClr>
                </a:solidFill>
              </a:defRPr>
            </a:lvl1pPr>
          </a:lstStyle>
          <a:p>
            <a:pPr lvl="0"/>
            <a:endParaRPr lang="zh-CN" altLang="en-US"/>
          </a:p>
        </p:txBody>
      </p:sp>
      <p:sp>
        <p:nvSpPr>
          <p:cNvPr id="19" name="平行四边形 18"/>
          <p:cNvSpPr/>
          <p:nvPr/>
        </p:nvSpPr>
        <p:spPr>
          <a:xfrm>
            <a:off x="0" y="1"/>
            <a:ext cx="12191483" cy="685800"/>
          </a:xfrm>
          <a:prstGeom prst="parallelogram">
            <a:avLst>
              <a:gd name="adj" fmla="val 43056"/>
            </a:avLst>
          </a:prstGeom>
          <a:solidFill>
            <a:schemeClr val="accent1"/>
          </a:solidFill>
          <a:ln>
            <a:noFill/>
          </a:ln>
        </p:spPr>
        <p:txBody>
          <a:bodyPr anchor="ctr"/>
          <a:lstStyle/>
          <a:p>
            <a:pPr algn="ctr"/>
            <a:endParaRPr lang="zh-CN" altLang="en-US">
              <a:solidFill>
                <a:schemeClr val="lt1"/>
              </a:solidFill>
            </a:endParaRPr>
          </a:p>
        </p:txBody>
      </p:sp>
      <p:pic>
        <p:nvPicPr>
          <p:cNvPr id="20" name="图片 19"/>
          <p:cNvPicPr>
            <a:picLocks noChangeAspect="1"/>
          </p:cNvPicPr>
          <p:nvPr/>
        </p:nvPicPr>
        <p:blipFill>
          <a:blip r:embed="rId3"/>
          <a:stretch>
            <a:fillRect/>
          </a:stretch>
        </p:blipFill>
        <p:spPr>
          <a:xfrm>
            <a:off x="319056" y="73482"/>
            <a:ext cx="538838" cy="538838"/>
          </a:xfrm>
          <a:prstGeom prst="rect">
            <a:avLst/>
          </a:prstGeom>
        </p:spPr>
      </p:pic>
      <p:sp>
        <p:nvSpPr>
          <p:cNvPr id="11" name="平行四边形 10"/>
          <p:cNvSpPr/>
          <p:nvPr/>
        </p:nvSpPr>
        <p:spPr>
          <a:xfrm>
            <a:off x="995330" y="105510"/>
            <a:ext cx="1957419" cy="512879"/>
          </a:xfrm>
          <a:prstGeom prst="parallelogram">
            <a:avLst>
              <a:gd name="adj" fmla="val 43056"/>
            </a:avLst>
          </a:prstGeom>
          <a:solidFill>
            <a:schemeClr val="bg1"/>
          </a:solidFill>
          <a:ln>
            <a:noFill/>
          </a:ln>
          <a:effectLst>
            <a:outerShdw blurRad="50800" dist="38100" dir="2700000" algn="tl" rotWithShape="0">
              <a:srgbClr val="000000">
                <a:alpha val="40000"/>
              </a:srgbClr>
            </a:outerShdw>
          </a:effectLst>
        </p:spPr>
        <p:txBody>
          <a:bodyPr anchor="ctr"/>
          <a:lstStyle/>
          <a:p>
            <a:pPr algn="ctr"/>
            <a:r>
              <a:rPr lang="zh-CN" altLang="en-US" sz="2400" b="1">
                <a:solidFill>
                  <a:schemeClr val="accent1"/>
                </a:solidFill>
              </a:rPr>
              <a:t>标题一</a:t>
            </a:r>
            <a:endParaRPr lang="zh-CN" altLang="en-US" sz="2400" b="1">
              <a:solidFill>
                <a:schemeClr val="accent1"/>
              </a:solidFill>
            </a:endParaRPr>
          </a:p>
        </p:txBody>
      </p:sp>
      <p:sp>
        <p:nvSpPr>
          <p:cNvPr id="12" name="平行四边形 11"/>
          <p:cNvSpPr/>
          <p:nvPr/>
        </p:nvSpPr>
        <p:spPr>
          <a:xfrm>
            <a:off x="2831521" y="105510"/>
            <a:ext cx="1957419" cy="512879"/>
          </a:xfrm>
          <a:prstGeom prst="parallelogram">
            <a:avLst>
              <a:gd name="adj" fmla="val 43056"/>
            </a:avLst>
          </a:prstGeom>
          <a:solidFill>
            <a:schemeClr val="accent1">
              <a:lumMod val="75000"/>
            </a:schemeClr>
          </a:solidFill>
          <a:ln>
            <a:noFill/>
          </a:ln>
        </p:spPr>
        <p:txBody>
          <a:bodyPr anchor="ctr"/>
          <a:lstStyle/>
          <a:p>
            <a:pPr algn="ctr"/>
            <a:r>
              <a:rPr lang="zh-CN" altLang="en-US" sz="2400" b="1">
                <a:solidFill>
                  <a:schemeClr val="accent1">
                    <a:lumMod val="60000"/>
                    <a:lumOff val="40000"/>
                  </a:schemeClr>
                </a:solidFill>
              </a:rPr>
              <a:t>标题二</a:t>
            </a:r>
            <a:endParaRPr lang="zh-CN" altLang="en-US" sz="2400" b="1">
              <a:solidFill>
                <a:schemeClr val="accent1">
                  <a:lumMod val="60000"/>
                  <a:lumOff val="40000"/>
                </a:schemeClr>
              </a:solidFill>
            </a:endParaRPr>
          </a:p>
        </p:txBody>
      </p:sp>
      <p:sp>
        <p:nvSpPr>
          <p:cNvPr id="15" name="平行四边形 14"/>
          <p:cNvSpPr/>
          <p:nvPr/>
        </p:nvSpPr>
        <p:spPr>
          <a:xfrm>
            <a:off x="4645215" y="105510"/>
            <a:ext cx="1957419" cy="512879"/>
          </a:xfrm>
          <a:prstGeom prst="parallelogram">
            <a:avLst>
              <a:gd name="adj" fmla="val 43056"/>
            </a:avLst>
          </a:prstGeom>
          <a:solidFill>
            <a:schemeClr val="accent1">
              <a:lumMod val="75000"/>
            </a:schemeClr>
          </a:solidFill>
          <a:ln>
            <a:noFill/>
          </a:ln>
        </p:spPr>
        <p:txBody>
          <a:bodyPr anchor="ctr"/>
          <a:lstStyle/>
          <a:p>
            <a:pPr lvl="0" algn="ctr"/>
            <a:r>
              <a:rPr lang="zh-CN" altLang="en-US" sz="2400" b="1">
                <a:solidFill>
                  <a:schemeClr val="accent1">
                    <a:lumMod val="60000"/>
                    <a:lumOff val="40000"/>
                  </a:schemeClr>
                </a:solidFill>
              </a:rPr>
              <a:t>标题三</a:t>
            </a:r>
            <a:endParaRPr lang="zh-CN" altLang="en-US" sz="2400" b="1">
              <a:solidFill>
                <a:schemeClr val="accent1">
                  <a:lumMod val="60000"/>
                  <a:lumOff val="40000"/>
                </a:schemeClr>
              </a:solidFill>
            </a:endParaRPr>
          </a:p>
        </p:txBody>
      </p:sp>
      <p:sp>
        <p:nvSpPr>
          <p:cNvPr id="16" name="平行四边形 15"/>
          <p:cNvSpPr/>
          <p:nvPr/>
        </p:nvSpPr>
        <p:spPr>
          <a:xfrm>
            <a:off x="6481406" y="105510"/>
            <a:ext cx="1957419" cy="512879"/>
          </a:xfrm>
          <a:prstGeom prst="parallelogram">
            <a:avLst>
              <a:gd name="adj" fmla="val 43056"/>
            </a:avLst>
          </a:prstGeom>
          <a:solidFill>
            <a:schemeClr val="accent1">
              <a:lumMod val="75000"/>
            </a:schemeClr>
          </a:solidFill>
          <a:ln>
            <a:noFill/>
          </a:ln>
        </p:spPr>
        <p:txBody>
          <a:bodyPr anchor="ctr"/>
          <a:lstStyle/>
          <a:p>
            <a:pPr lvl="0" algn="ctr"/>
            <a:r>
              <a:rPr lang="zh-CN" altLang="en-US" sz="2400" b="1">
                <a:solidFill>
                  <a:schemeClr val="accent1">
                    <a:lumMod val="60000"/>
                    <a:lumOff val="40000"/>
                  </a:schemeClr>
                </a:solidFill>
              </a:rPr>
              <a:t>标题四</a:t>
            </a:r>
            <a:endParaRPr lang="zh-CN" altLang="en-US" sz="2400" b="1">
              <a:solidFill>
                <a:schemeClr val="accent1">
                  <a:lumMod val="60000"/>
                  <a:lumOff val="40000"/>
                </a:schemeClr>
              </a:solidFill>
            </a:endParaRPr>
          </a:p>
        </p:txBody>
      </p:sp>
      <p:sp>
        <p:nvSpPr>
          <p:cNvPr id="17" name="平行四边形 16"/>
          <p:cNvSpPr/>
          <p:nvPr/>
        </p:nvSpPr>
        <p:spPr>
          <a:xfrm>
            <a:off x="8295100" y="105510"/>
            <a:ext cx="1957419" cy="512879"/>
          </a:xfrm>
          <a:prstGeom prst="parallelogram">
            <a:avLst>
              <a:gd name="adj" fmla="val 43056"/>
            </a:avLst>
          </a:prstGeom>
          <a:solidFill>
            <a:schemeClr val="accent1">
              <a:lumMod val="75000"/>
            </a:schemeClr>
          </a:solidFill>
          <a:ln>
            <a:noFill/>
          </a:ln>
        </p:spPr>
        <p:txBody>
          <a:bodyPr anchor="ctr"/>
          <a:lstStyle/>
          <a:p>
            <a:pPr lvl="0" algn="ctr"/>
            <a:r>
              <a:rPr lang="zh-CN" altLang="en-US" sz="2400" b="1">
                <a:solidFill>
                  <a:schemeClr val="accent1">
                    <a:lumMod val="60000"/>
                    <a:lumOff val="40000"/>
                  </a:schemeClr>
                </a:solidFill>
              </a:rPr>
              <a:t>标题五</a:t>
            </a:r>
            <a:endParaRPr lang="zh-CN" altLang="en-US" sz="2400" b="1">
              <a:solidFill>
                <a:schemeClr val="accent1">
                  <a:lumMod val="60000"/>
                  <a:lumOff val="40000"/>
                </a:schemeClr>
              </a:solidFill>
            </a:endParaRPr>
          </a:p>
        </p:txBody>
      </p:sp>
      <p:pic>
        <p:nvPicPr>
          <p:cNvPr id="18" name="图片 17"/>
          <p:cNvPicPr>
            <a:picLocks noChangeAspect="1"/>
          </p:cNvPicPr>
          <p:nvPr/>
        </p:nvPicPr>
        <p:blipFill rotWithShape="1">
          <a:blip r:embed="rId4"/>
          <a:srcRect r="1346"/>
          <a:stretch>
            <a:fillRect/>
          </a:stretch>
        </p:blipFill>
        <p:spPr>
          <a:xfrm>
            <a:off x="516" y="6041797"/>
            <a:ext cx="12166903" cy="411617"/>
          </a:xfrm>
          <a:prstGeom prst="rect">
            <a:avLst/>
          </a:prstGeom>
        </p:spPr>
      </p:pic>
      <p:sp>
        <p:nvSpPr>
          <p:cNvPr id="21" name="平行四边形 20"/>
          <p:cNvSpPr/>
          <p:nvPr/>
        </p:nvSpPr>
        <p:spPr>
          <a:xfrm>
            <a:off x="11428834" y="119857"/>
            <a:ext cx="473565" cy="242093"/>
          </a:xfrm>
          <a:prstGeom prst="parallelogram">
            <a:avLst>
              <a:gd name="adj" fmla="val 44445"/>
            </a:avLst>
          </a:prstGeom>
          <a:solidFill>
            <a:schemeClr val="bg1"/>
          </a:solidFill>
          <a:ln>
            <a:noFill/>
          </a:ln>
        </p:spPr>
        <p:txBody>
          <a:bodyPr anchor="ctr"/>
          <a:lstStyle/>
          <a:p>
            <a:pPr algn="ctr"/>
            <a:endParaRPr lang="zh-CN" altLang="en-US">
              <a:solidFill>
                <a:schemeClr val="lt1"/>
              </a:solidFill>
            </a:endParaRPr>
          </a:p>
        </p:txBody>
      </p:sp>
      <p:sp>
        <p:nvSpPr>
          <p:cNvPr id="22" name="平行四边形 21"/>
          <p:cNvSpPr/>
          <p:nvPr/>
        </p:nvSpPr>
        <p:spPr>
          <a:xfrm>
            <a:off x="11016782" y="322602"/>
            <a:ext cx="473565" cy="242093"/>
          </a:xfrm>
          <a:prstGeom prst="parallelogram">
            <a:avLst>
              <a:gd name="adj" fmla="val 44445"/>
            </a:avLst>
          </a:prstGeom>
          <a:solidFill>
            <a:schemeClr val="bg1"/>
          </a:solidFill>
          <a:ln>
            <a:noFill/>
          </a:ln>
        </p:spPr>
        <p:txBody>
          <a:bodyPr anchor="ctr"/>
          <a:lstStyle/>
          <a:p>
            <a:pPr algn="ctr"/>
            <a:endParaRPr lang="zh-CN" altLang="en-US">
              <a:solidFill>
                <a:schemeClr val="lt1"/>
              </a:solidFil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标题和内容">
    <p:spTree>
      <p:nvGrpSpPr>
        <p:cNvPr id="1" name=""/>
        <p:cNvGrpSpPr/>
        <p:nvPr/>
      </p:nvGrpSpPr>
      <p:grpSpPr>
        <a:xfrm>
          <a:off x="0" y="0"/>
          <a:ext cx="0" cy="0"/>
          <a:chOff x="0" y="0"/>
          <a:chExt cx="0" cy="0"/>
        </a:xfrm>
      </p:grpSpPr>
      <p:pic>
        <p:nvPicPr>
          <p:cNvPr id="14" name="图片 13"/>
          <p:cNvPicPr>
            <a:picLocks noChangeAspect="1"/>
          </p:cNvPicPr>
          <p:nvPr/>
        </p:nvPicPr>
        <p:blipFill>
          <a:blip r:embed="rId2"/>
          <a:stretch>
            <a:fillRect/>
          </a:stretch>
        </p:blipFill>
        <p:spPr>
          <a:xfrm>
            <a:off x="1524" y="0"/>
            <a:ext cx="12188951" cy="6858000"/>
          </a:xfrm>
          <a:prstGeom prst="rect">
            <a:avLst/>
          </a:prstGeom>
        </p:spPr>
      </p:pic>
      <p:sp>
        <p:nvSpPr>
          <p:cNvPr id="18" name="平行四边形 17"/>
          <p:cNvSpPr/>
          <p:nvPr/>
        </p:nvSpPr>
        <p:spPr>
          <a:xfrm>
            <a:off x="0" y="1"/>
            <a:ext cx="12191483" cy="685800"/>
          </a:xfrm>
          <a:prstGeom prst="parallelogram">
            <a:avLst>
              <a:gd name="adj" fmla="val 44445"/>
            </a:avLst>
          </a:prstGeom>
          <a:solidFill>
            <a:schemeClr val="accent1"/>
          </a:solidFill>
          <a:ln>
            <a:noFill/>
          </a:ln>
        </p:spPr>
        <p:txBody>
          <a:bodyPr anchor="ctr"/>
          <a:lstStyle/>
          <a:p>
            <a:pPr algn="ctr"/>
            <a:endParaRPr lang="zh-CN" altLang="en-US">
              <a:solidFill>
                <a:schemeClr val="lt1"/>
              </a:solidFill>
            </a:endParaRPr>
          </a:p>
        </p:txBody>
      </p:sp>
      <p:sp>
        <p:nvSpPr>
          <p:cNvPr id="3" name="灯片编号占位符 2"/>
          <p:cNvSpPr>
            <a:spLocks noGrp="1"/>
          </p:cNvSpPr>
          <p:nvPr>
            <p:ph type="sldNum" idx="10"/>
          </p:nvPr>
        </p:nvSpPr>
        <p:spPr/>
        <p:txBody>
          <a:bodyPr/>
          <a:lstStyle/>
          <a:p>
            <a:fld id="{D397A834-811F-4F15-A258-AD591852FA8D}" type="slidenum">
              <a:rPr lang="zh-CN" altLang="en-US"/>
            </a:fld>
            <a:endParaRPr lang="zh-CN" altLang="en-US"/>
          </a:p>
        </p:txBody>
      </p:sp>
      <p:pic>
        <p:nvPicPr>
          <p:cNvPr id="7" name="图片 6"/>
          <p:cNvPicPr>
            <a:picLocks noChangeAspect="1"/>
          </p:cNvPicPr>
          <p:nvPr/>
        </p:nvPicPr>
        <p:blipFill>
          <a:blip r:embed="rId3"/>
          <a:stretch>
            <a:fillRect/>
          </a:stretch>
        </p:blipFill>
        <p:spPr>
          <a:xfrm>
            <a:off x="319056" y="73482"/>
            <a:ext cx="538838" cy="538838"/>
          </a:xfrm>
          <a:prstGeom prst="rect">
            <a:avLst/>
          </a:prstGeom>
        </p:spPr>
      </p:pic>
      <p:sp>
        <p:nvSpPr>
          <p:cNvPr id="8" name="文本占位符 31"/>
          <p:cNvSpPr>
            <a:spLocks noGrp="1"/>
          </p:cNvSpPr>
          <p:nvPr>
            <p:ph type="body" idx="11"/>
          </p:nvPr>
        </p:nvSpPr>
        <p:spPr>
          <a:xfrm>
            <a:off x="1075351" y="43657"/>
            <a:ext cx="7081677" cy="598488"/>
          </a:xfrm>
          <a:prstGeom prst="rect">
            <a:avLst/>
          </a:prstGeom>
        </p:spPr>
        <p:txBody>
          <a:bodyPr anchor="ctr"/>
          <a:lstStyle>
            <a:lvl1pPr marL="0" lvl="0" indent="0" algn="l">
              <a:lnSpc>
                <a:spcPct val="100000"/>
              </a:lnSpc>
              <a:buNone/>
              <a:defRPr sz="3200" b="1">
                <a:solidFill>
                  <a:schemeClr val="bg1"/>
                </a:solidFill>
              </a:defRPr>
            </a:lvl1pPr>
          </a:lstStyle>
          <a:p>
            <a:pPr lvl="0"/>
            <a:endParaRPr lang="zh-CN" altLang="en-US"/>
          </a:p>
        </p:txBody>
      </p:sp>
      <p:sp>
        <p:nvSpPr>
          <p:cNvPr id="9" name="文本占位符 31"/>
          <p:cNvSpPr>
            <a:spLocks noGrp="1"/>
          </p:cNvSpPr>
          <p:nvPr>
            <p:ph type="body" idx="12"/>
          </p:nvPr>
        </p:nvSpPr>
        <p:spPr>
          <a:xfrm>
            <a:off x="319056" y="6438900"/>
            <a:ext cx="4151344" cy="419100"/>
          </a:xfrm>
          <a:prstGeom prst="rect">
            <a:avLst/>
          </a:prstGeom>
        </p:spPr>
        <p:txBody>
          <a:bodyPr lIns="0" tIns="0" rIns="0" bIns="0" anchor="ctr"/>
          <a:lstStyle>
            <a:lvl1pPr marL="0" lvl="0" indent="0" algn="l">
              <a:lnSpc>
                <a:spcPct val="100000"/>
              </a:lnSpc>
              <a:buNone/>
              <a:defRPr sz="2000" b="0">
                <a:solidFill>
                  <a:schemeClr val="tx1">
                    <a:lumMod val="75000"/>
                    <a:lumOff val="25000"/>
                  </a:schemeClr>
                </a:solidFill>
              </a:defRPr>
            </a:lvl1pPr>
          </a:lstStyle>
          <a:p>
            <a:pPr lvl="0"/>
            <a:endParaRPr lang="zh-CN" altLang="en-US"/>
          </a:p>
        </p:txBody>
      </p:sp>
      <p:sp>
        <p:nvSpPr>
          <p:cNvPr id="10" name="文本占位符 31"/>
          <p:cNvSpPr>
            <a:spLocks noGrp="1"/>
          </p:cNvSpPr>
          <p:nvPr>
            <p:ph type="body" idx="13"/>
          </p:nvPr>
        </p:nvSpPr>
        <p:spPr>
          <a:xfrm>
            <a:off x="4788940" y="6438900"/>
            <a:ext cx="4151344" cy="419100"/>
          </a:xfrm>
          <a:prstGeom prst="rect">
            <a:avLst/>
          </a:prstGeom>
        </p:spPr>
        <p:txBody>
          <a:bodyPr lIns="0" tIns="0" rIns="0" bIns="0" anchor="ctr"/>
          <a:lstStyle>
            <a:lvl1pPr marL="0" lvl="0" indent="0" algn="l">
              <a:lnSpc>
                <a:spcPct val="100000"/>
              </a:lnSpc>
              <a:buNone/>
              <a:defRPr sz="2000" b="0">
                <a:solidFill>
                  <a:schemeClr val="tx1">
                    <a:lumMod val="75000"/>
                    <a:lumOff val="25000"/>
                  </a:schemeClr>
                </a:solidFill>
              </a:defRPr>
            </a:lvl1pPr>
          </a:lstStyle>
          <a:p>
            <a:pPr lvl="0"/>
            <a:endParaRPr lang="zh-CN" altLang="en-US"/>
          </a:p>
        </p:txBody>
      </p:sp>
      <p:sp>
        <p:nvSpPr>
          <p:cNvPr id="17" name="文本占位符 16"/>
          <p:cNvSpPr>
            <a:spLocks noGrp="1"/>
          </p:cNvSpPr>
          <p:nvPr>
            <p:ph type="body" idx="14" hasCustomPrompt="1"/>
          </p:nvPr>
        </p:nvSpPr>
        <p:spPr>
          <a:xfrm>
            <a:off x="319056" y="766710"/>
            <a:ext cx="11568144" cy="4765791"/>
          </a:xfrm>
          <a:prstGeom prst="rect">
            <a:avLst/>
          </a:prstGeom>
        </p:spPr>
        <p:txBody>
          <a:bodyPr/>
          <a:lstStyle>
            <a:lvl1pPr marL="228600" lvl="0" indent="-228600">
              <a:lnSpc>
                <a:spcPct val="130000"/>
              </a:lnSpc>
              <a:buFontTx/>
              <a:buBlip>
                <a:blip r:embed="rId4"/>
              </a:buBlip>
              <a:defRPr sz="2000">
                <a:solidFill>
                  <a:schemeClr val="accent2"/>
                </a:solidFill>
              </a:defRPr>
            </a:lvl1pPr>
            <a:lvl2pPr lvl="1">
              <a:lnSpc>
                <a:spcPct val="130000"/>
              </a:lnSpc>
              <a:defRPr sz="2000">
                <a:solidFill>
                  <a:schemeClr val="accent2"/>
                </a:solidFill>
              </a:defRPr>
            </a:lvl2pPr>
            <a:lvl3pPr lvl="2">
              <a:lnSpc>
                <a:spcPct val="130000"/>
              </a:lnSpc>
              <a:defRPr sz="1800">
                <a:solidFill>
                  <a:schemeClr val="accent2"/>
                </a:solidFill>
              </a:defRPr>
            </a:lvl3pPr>
            <a:lvl4pPr lvl="3">
              <a:lnSpc>
                <a:spcPct val="130000"/>
              </a:lnSpc>
              <a:defRPr sz="1600">
                <a:solidFill>
                  <a:schemeClr val="accent2"/>
                </a:solidFill>
              </a:defRPr>
            </a:lvl4pPr>
            <a:lvl5pPr lvl="4">
              <a:lnSpc>
                <a:spcPct val="130000"/>
              </a:lnSpc>
              <a:defRPr sz="1600">
                <a:solidFill>
                  <a:schemeClr val="accent2"/>
                </a:solidFill>
              </a:defRPr>
            </a:lvl5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21" name="平行四边形 20"/>
          <p:cNvSpPr/>
          <p:nvPr/>
        </p:nvSpPr>
        <p:spPr>
          <a:xfrm>
            <a:off x="11428834" y="119857"/>
            <a:ext cx="473565" cy="242093"/>
          </a:xfrm>
          <a:prstGeom prst="parallelogram">
            <a:avLst>
              <a:gd name="adj" fmla="val 44445"/>
            </a:avLst>
          </a:prstGeom>
          <a:solidFill>
            <a:schemeClr val="bg1"/>
          </a:solidFill>
          <a:ln w="12700">
            <a:solidFill>
              <a:schemeClr val="bg1"/>
            </a:solidFill>
            <a:prstDash val="solid"/>
            <a:miter/>
          </a:ln>
        </p:spPr>
        <p:txBody>
          <a:bodyPr anchor="ctr"/>
          <a:lstStyle/>
          <a:p>
            <a:pPr algn="ctr"/>
            <a:endParaRPr lang="zh-CN" altLang="en-US">
              <a:solidFill>
                <a:schemeClr val="lt1"/>
              </a:solidFill>
            </a:endParaRPr>
          </a:p>
        </p:txBody>
      </p:sp>
      <p:sp>
        <p:nvSpPr>
          <p:cNvPr id="22" name="平行四边形 21"/>
          <p:cNvSpPr/>
          <p:nvPr/>
        </p:nvSpPr>
        <p:spPr>
          <a:xfrm>
            <a:off x="11016782" y="322602"/>
            <a:ext cx="473565" cy="242093"/>
          </a:xfrm>
          <a:prstGeom prst="parallelogram">
            <a:avLst>
              <a:gd name="adj" fmla="val 44445"/>
            </a:avLst>
          </a:prstGeom>
          <a:solidFill>
            <a:schemeClr val="bg1"/>
          </a:solidFill>
          <a:ln w="12700">
            <a:solidFill>
              <a:schemeClr val="bg1"/>
            </a:solidFill>
            <a:prstDash val="solid"/>
            <a:miter/>
          </a:ln>
        </p:spPr>
        <p:txBody>
          <a:bodyPr anchor="ctr"/>
          <a:lstStyle/>
          <a:p>
            <a:pPr algn="ctr"/>
            <a:endParaRPr lang="zh-CN" altLang="en-US">
              <a:solidFill>
                <a:schemeClr val="lt1"/>
              </a:solidFill>
            </a:endParaRPr>
          </a:p>
        </p:txBody>
      </p:sp>
      <p:pic>
        <p:nvPicPr>
          <p:cNvPr id="12" name="图片 11"/>
          <p:cNvPicPr>
            <a:picLocks noChangeAspect="1"/>
          </p:cNvPicPr>
          <p:nvPr/>
        </p:nvPicPr>
        <p:blipFill rotWithShape="1">
          <a:blip r:embed="rId5"/>
          <a:srcRect r="1346"/>
          <a:stretch>
            <a:fillRect/>
          </a:stretch>
        </p:blipFill>
        <p:spPr>
          <a:xfrm>
            <a:off x="516" y="6041797"/>
            <a:ext cx="12166903" cy="411617"/>
          </a:xfrm>
          <a:prstGeom prst="rect">
            <a:avLst/>
          </a:prstGeom>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封底">
    <p:bg>
      <p:bgPr>
        <a:solidFill>
          <a:schemeClr val="accent1"/>
        </a:solidFill>
        <a:effectLst/>
      </p:bgPr>
    </p:bg>
    <p:spTree>
      <p:nvGrpSpPr>
        <p:cNvPr id="1" name=""/>
        <p:cNvGrpSpPr/>
        <p:nvPr/>
      </p:nvGrpSpPr>
      <p:grpSpPr>
        <a:xfrm>
          <a:off x="0" y="0"/>
          <a:ext cx="0" cy="0"/>
          <a:chOff x="0" y="0"/>
          <a:chExt cx="0" cy="0"/>
        </a:xfrm>
      </p:grpSpPr>
      <p:pic>
        <p:nvPicPr>
          <p:cNvPr id="17" name="图片 16"/>
          <p:cNvPicPr>
            <a:picLocks noChangeAspect="1"/>
          </p:cNvPicPr>
          <p:nvPr/>
        </p:nvPicPr>
        <p:blipFill>
          <a:blip r:embed="rId2">
            <a:alphaModFix amt="20000"/>
            <a:duotone>
              <a:srgbClr val="000000"/>
              <a:schemeClr val="accent1">
                <a:tint val="45000"/>
                <a:satMod val="400000"/>
              </a:schemeClr>
            </a:duotone>
          </a:blip>
          <a:stretch>
            <a:fillRect/>
          </a:stretch>
        </p:blipFill>
        <p:spPr>
          <a:xfrm>
            <a:off x="-50417" y="2900149"/>
            <a:ext cx="12292835" cy="3957851"/>
          </a:xfrm>
          <a:prstGeom prst="rect">
            <a:avLst/>
          </a:prstGeom>
        </p:spPr>
      </p:pic>
      <p:cxnSp>
        <p:nvCxnSpPr>
          <p:cNvPr id="13" name="直接连接符 12"/>
          <p:cNvCxnSpPr/>
          <p:nvPr/>
        </p:nvCxnSpPr>
        <p:spPr>
          <a:xfrm>
            <a:off x="304800" y="3429000"/>
            <a:ext cx="2197510" cy="0"/>
          </a:xfrm>
          <a:prstGeom prst="line">
            <a:avLst/>
          </a:prstGeom>
          <a:ln w="6350">
            <a:solidFill>
              <a:schemeClr val="bg1"/>
            </a:solidFill>
            <a:prstDash val="solid"/>
            <a:miter/>
          </a:ln>
        </p:spPr>
      </p:cxnSp>
      <p:cxnSp>
        <p:nvCxnSpPr>
          <p:cNvPr id="14" name="直接连接符 13"/>
          <p:cNvCxnSpPr/>
          <p:nvPr/>
        </p:nvCxnSpPr>
        <p:spPr>
          <a:xfrm>
            <a:off x="9689690" y="3429000"/>
            <a:ext cx="2197510" cy="0"/>
          </a:xfrm>
          <a:prstGeom prst="line">
            <a:avLst/>
          </a:prstGeom>
          <a:ln w="6350">
            <a:solidFill>
              <a:schemeClr val="bg1"/>
            </a:solidFill>
            <a:prstDash val="solid"/>
            <a:miter/>
          </a:ln>
        </p:spPr>
      </p:cxnSp>
      <p:pic>
        <p:nvPicPr>
          <p:cNvPr id="19" name="图片 18"/>
          <p:cNvPicPr>
            <a:picLocks noChangeAspect="1"/>
          </p:cNvPicPr>
          <p:nvPr/>
        </p:nvPicPr>
        <p:blipFill>
          <a:blip r:embed="rId3"/>
          <a:stretch>
            <a:fillRect/>
          </a:stretch>
        </p:blipFill>
        <p:spPr>
          <a:xfrm>
            <a:off x="5267828" y="853340"/>
            <a:ext cx="1656344" cy="1656344"/>
          </a:xfrm>
          <a:prstGeom prst="rect">
            <a:avLst/>
          </a:prstGeom>
        </p:spPr>
      </p:pic>
      <p:sp>
        <p:nvSpPr>
          <p:cNvPr id="20" name="文本占位符 31"/>
          <p:cNvSpPr>
            <a:spLocks noGrp="1"/>
          </p:cNvSpPr>
          <p:nvPr>
            <p:ph type="body" idx="11"/>
          </p:nvPr>
        </p:nvSpPr>
        <p:spPr>
          <a:xfrm>
            <a:off x="2555162" y="3129756"/>
            <a:ext cx="7081677" cy="598488"/>
          </a:xfrm>
          <a:prstGeom prst="rect">
            <a:avLst/>
          </a:prstGeom>
        </p:spPr>
        <p:txBody>
          <a:bodyPr anchor="ctr"/>
          <a:lstStyle>
            <a:lvl1pPr marL="0" lvl="0" indent="0" algn="ctr">
              <a:lnSpc>
                <a:spcPct val="100000"/>
              </a:lnSpc>
              <a:buNone/>
              <a:defRPr sz="6000" b="1" spc="600">
                <a:solidFill>
                  <a:schemeClr val="bg1"/>
                </a:solidFill>
              </a:defRPr>
            </a:lvl1pPr>
          </a:lstStyle>
          <a:p>
            <a:pPr lvl="0"/>
            <a:endParaRPr lang="zh-CN" altLang="en-US"/>
          </a:p>
        </p:txBody>
      </p:sp>
      <p:pic>
        <p:nvPicPr>
          <p:cNvPr id="7" name="图片 6"/>
          <p:cNvPicPr>
            <a:picLocks noChangeAspect="1"/>
          </p:cNvPicPr>
          <p:nvPr/>
        </p:nvPicPr>
        <p:blipFill rotWithShape="1">
          <a:blip r:embed="rId4">
            <a:alphaModFix amt="20000"/>
            <a:duotone>
              <a:schemeClr val="accent4">
                <a:shade val="45000"/>
                <a:satMod val="135000"/>
              </a:schemeClr>
              <a:srgbClr val="FFFFFF"/>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封底-2">
    <p:bg>
      <p:bgPr>
        <a:solidFill>
          <a:schemeClr val="accent1"/>
        </a:solidFill>
        <a:effectLst/>
      </p:bgPr>
    </p:bg>
    <p:spTree>
      <p:nvGrpSpPr>
        <p:cNvPr id="1" name=""/>
        <p:cNvGrpSpPr/>
        <p:nvPr/>
      </p:nvGrpSpPr>
      <p:grpSpPr>
        <a:xfrm>
          <a:off x="0" y="0"/>
          <a:ext cx="0" cy="0"/>
          <a:chOff x="0" y="0"/>
          <a:chExt cx="0" cy="0"/>
        </a:xfrm>
      </p:grpSpPr>
      <p:pic>
        <p:nvPicPr>
          <p:cNvPr id="9" name="图片 8"/>
          <p:cNvPicPr>
            <a:picLocks noChangeAspect="1"/>
          </p:cNvPicPr>
          <p:nvPr/>
        </p:nvPicPr>
        <p:blipFill>
          <a:blip r:embed="rId2">
            <a:alphaModFix amt="20000"/>
            <a:duotone>
              <a:srgbClr val="000000"/>
              <a:schemeClr val="accent1">
                <a:tint val="45000"/>
                <a:satMod val="400000"/>
              </a:schemeClr>
            </a:duotone>
          </a:blip>
          <a:stretch>
            <a:fillRect/>
          </a:stretch>
        </p:blipFill>
        <p:spPr>
          <a:xfrm>
            <a:off x="-50417" y="2900149"/>
            <a:ext cx="12292835" cy="3957851"/>
          </a:xfrm>
          <a:prstGeom prst="rect">
            <a:avLst/>
          </a:prstGeom>
        </p:spPr>
      </p:pic>
      <p:cxnSp>
        <p:nvCxnSpPr>
          <p:cNvPr id="13" name="直接连接符 12"/>
          <p:cNvCxnSpPr/>
          <p:nvPr/>
        </p:nvCxnSpPr>
        <p:spPr>
          <a:xfrm>
            <a:off x="7322504" y="1488254"/>
            <a:ext cx="2197510" cy="0"/>
          </a:xfrm>
          <a:prstGeom prst="line">
            <a:avLst/>
          </a:prstGeom>
          <a:ln w="6350">
            <a:solidFill>
              <a:schemeClr val="bg1"/>
            </a:solidFill>
            <a:prstDash val="solid"/>
            <a:miter/>
          </a:ln>
        </p:spPr>
      </p:cxnSp>
      <p:cxnSp>
        <p:nvCxnSpPr>
          <p:cNvPr id="14" name="直接连接符 13"/>
          <p:cNvCxnSpPr/>
          <p:nvPr/>
        </p:nvCxnSpPr>
        <p:spPr>
          <a:xfrm>
            <a:off x="7322504" y="4146847"/>
            <a:ext cx="2197510" cy="0"/>
          </a:xfrm>
          <a:prstGeom prst="line">
            <a:avLst/>
          </a:prstGeom>
          <a:ln w="6350">
            <a:solidFill>
              <a:schemeClr val="bg1"/>
            </a:solidFill>
            <a:prstDash val="solid"/>
            <a:miter/>
          </a:ln>
        </p:spPr>
      </p:cxnSp>
      <p:sp>
        <p:nvSpPr>
          <p:cNvPr id="20" name="文本占位符 31"/>
          <p:cNvSpPr>
            <a:spLocks noGrp="1"/>
          </p:cNvSpPr>
          <p:nvPr>
            <p:ph type="body" idx="11"/>
          </p:nvPr>
        </p:nvSpPr>
        <p:spPr>
          <a:xfrm>
            <a:off x="5033473" y="2496180"/>
            <a:ext cx="7081677" cy="598488"/>
          </a:xfrm>
          <a:prstGeom prst="rect">
            <a:avLst/>
          </a:prstGeom>
        </p:spPr>
        <p:txBody>
          <a:bodyPr anchor="ctr"/>
          <a:lstStyle>
            <a:lvl1pPr marL="0" lvl="0" indent="0" algn="ctr">
              <a:lnSpc>
                <a:spcPct val="100000"/>
              </a:lnSpc>
              <a:buNone/>
              <a:defRPr sz="6000" b="1" spc="600">
                <a:solidFill>
                  <a:schemeClr val="bg1"/>
                </a:solidFill>
              </a:defRPr>
            </a:lvl1pPr>
          </a:lstStyle>
          <a:p>
            <a:pPr lvl="0"/>
            <a:endParaRPr lang="zh-CN" altLang="en-US"/>
          </a:p>
        </p:txBody>
      </p:sp>
      <p:pic>
        <p:nvPicPr>
          <p:cNvPr id="3" name="图片 2"/>
          <p:cNvPicPr>
            <a:picLocks noChangeAspect="1"/>
          </p:cNvPicPr>
          <p:nvPr/>
        </p:nvPicPr>
        <p:blipFill>
          <a:blip r:embed="rId3"/>
          <a:stretch>
            <a:fillRect/>
          </a:stretch>
        </p:blipFill>
        <p:spPr>
          <a:xfrm>
            <a:off x="1790001" y="1860735"/>
            <a:ext cx="2858911" cy="2332270"/>
          </a:xfrm>
          <a:prstGeom prst="rect">
            <a:avLst/>
          </a:prstGeom>
        </p:spPr>
      </p:pic>
      <p:pic>
        <p:nvPicPr>
          <p:cNvPr id="7" name="图片 6"/>
          <p:cNvPicPr>
            <a:picLocks noChangeAspect="1"/>
          </p:cNvPicPr>
          <p:nvPr/>
        </p:nvPicPr>
        <p:blipFill rotWithShape="1">
          <a:blip r:embed="rId4">
            <a:alphaModFix amt="20000"/>
            <a:duotone>
              <a:schemeClr val="accent4">
                <a:shade val="45000"/>
                <a:satMod val="135000"/>
              </a:schemeClr>
              <a:srgbClr val="FFFFFF"/>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封面3">
    <p:spTree>
      <p:nvGrpSpPr>
        <p:cNvPr id="1" name=""/>
        <p:cNvGrpSpPr/>
        <p:nvPr/>
      </p:nvGrpSpPr>
      <p:grpSpPr>
        <a:xfrm>
          <a:off x="0" y="0"/>
          <a:ext cx="0" cy="0"/>
          <a:chOff x="0" y="0"/>
          <a:chExt cx="0" cy="0"/>
        </a:xfrm>
      </p:grpSpPr>
      <p:sp>
        <p:nvSpPr>
          <p:cNvPr id="3" name="图片占位符 6"/>
          <p:cNvSpPr>
            <a:spLocks noGrp="1"/>
          </p:cNvSpPr>
          <p:nvPr>
            <p:ph type="pic" idx="10"/>
          </p:nvPr>
        </p:nvSpPr>
        <p:spPr>
          <a:xfrm>
            <a:off x="6388100" y="0"/>
            <a:ext cx="5803900" cy="6858000"/>
          </a:xfrm>
          <a:prstGeom prst="rect">
            <a:avLst/>
          </a:prstGeom>
        </p:spPr>
        <p:txBody>
          <a:bodyPr anchor="ctr"/>
          <a:lstStyle>
            <a:lvl1pPr marL="0" lvl="0" indent="0" algn="ctr">
              <a:buNone/>
              <a:defRPr/>
            </a:lvl1pPr>
          </a:lstStyle>
          <a:p>
            <a:endParaRPr lang="zh-CN" altLang="en-US"/>
          </a:p>
        </p:txBody>
      </p:sp>
      <p:sp>
        <p:nvSpPr>
          <p:cNvPr id="4" name="内容占位符 25"/>
          <p:cNvSpPr>
            <a:spLocks noGrp="1"/>
          </p:cNvSpPr>
          <p:nvPr>
            <p:ph idx="11"/>
          </p:nvPr>
        </p:nvSpPr>
        <p:spPr>
          <a:xfrm>
            <a:off x="360363" y="3867150"/>
            <a:ext cx="2903311" cy="454025"/>
          </a:xfrm>
          <a:prstGeom prst="rect">
            <a:avLst/>
          </a:prstGeom>
        </p:spPr>
        <p:txBody>
          <a:bodyPr anchor="ctr"/>
          <a:lstStyle>
            <a:lvl1pPr marL="0" lvl="0" indent="0" algn="l">
              <a:lnSpc>
                <a:spcPct val="100000"/>
              </a:lnSpc>
              <a:buNone/>
              <a:defRPr sz="2000">
                <a:solidFill>
                  <a:schemeClr val="accent2"/>
                </a:solidFill>
              </a:defRPr>
            </a:lvl1pPr>
          </a:lstStyle>
          <a:p>
            <a:pPr lvl="0"/>
            <a:endParaRPr lang="zh-CN" altLang="en-US"/>
          </a:p>
        </p:txBody>
      </p:sp>
      <p:sp>
        <p:nvSpPr>
          <p:cNvPr id="5" name="文本占位符 31"/>
          <p:cNvSpPr>
            <a:spLocks noGrp="1"/>
          </p:cNvSpPr>
          <p:nvPr>
            <p:ph type="body" idx="12"/>
          </p:nvPr>
        </p:nvSpPr>
        <p:spPr>
          <a:xfrm>
            <a:off x="360363" y="3113196"/>
            <a:ext cx="4122181" cy="598488"/>
          </a:xfrm>
          <a:prstGeom prst="rect">
            <a:avLst/>
          </a:prstGeom>
        </p:spPr>
        <p:txBody>
          <a:bodyPr anchor="ctr"/>
          <a:lstStyle>
            <a:lvl1pPr marL="0" lvl="0" indent="0" algn="l">
              <a:lnSpc>
                <a:spcPct val="100000"/>
              </a:lnSpc>
              <a:buNone/>
              <a:defRPr sz="2400" b="1">
                <a:solidFill>
                  <a:schemeClr val="accent2"/>
                </a:solidFill>
              </a:defRPr>
            </a:lvl1pPr>
          </a:lstStyle>
          <a:p>
            <a:pPr lvl="0"/>
            <a:endParaRPr lang="zh-CN" altLang="en-US"/>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lstStyle>
            <a:lvl1pPr lvl="0" algn="l">
              <a:lnSpc>
                <a:spcPct val="100000"/>
              </a:lnSpc>
              <a:defRPr sz="4000" b="0">
                <a:solidFill>
                  <a:schemeClr val="tx2"/>
                </a:solidFill>
                <a:effectLst/>
              </a:defRPr>
            </a:lvl1pPr>
          </a:lstStyle>
          <a:p>
            <a:r>
              <a:rPr lang="zh-CN" altLang="en-US"/>
              <a:t>单击此处编辑标题样式</a:t>
            </a:r>
            <a:endParaRPr lang="zh-CN" altLang="en-US"/>
          </a:p>
        </p:txBody>
      </p:sp>
      <p:pic>
        <p:nvPicPr>
          <p:cNvPr id="7" name="图片 6"/>
          <p:cNvPicPr>
            <a:picLocks noChangeAspect="1"/>
          </p:cNvPicPr>
          <p:nvPr userDrawn="1"/>
        </p:nvPicPr>
        <p:blipFill>
          <a:blip r:embed="rId2" cstate="print"/>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prstDash val="solid"/>
            <a:miter/>
          </a:ln>
        </p:spPr>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封底-3">
    <p:bg>
      <p:bgPr>
        <a:solidFill>
          <a:schemeClr val="accent1"/>
        </a:solidFill>
        <a:effectLst/>
      </p:bgPr>
    </p:bg>
    <p:spTree>
      <p:nvGrpSpPr>
        <p:cNvPr id="1" name=""/>
        <p:cNvGrpSpPr/>
        <p:nvPr/>
      </p:nvGrpSpPr>
      <p:grpSpPr>
        <a:xfrm>
          <a:off x="0" y="0"/>
          <a:ext cx="0" cy="0"/>
          <a:chOff x="0" y="0"/>
          <a:chExt cx="0" cy="0"/>
        </a:xfrm>
      </p:grpSpPr>
      <p:sp>
        <p:nvSpPr>
          <p:cNvPr id="2" name="流程图: 离页连接符 1"/>
          <p:cNvSpPr/>
          <p:nvPr/>
        </p:nvSpPr>
        <p:spPr>
          <a:xfrm>
            <a:off x="3419386" y="0"/>
            <a:ext cx="5353229" cy="5219695"/>
          </a:xfrm>
          <a:prstGeom prst="flowChartOffpageConnector">
            <a:avLst/>
          </a:prstGeom>
          <a:solidFill>
            <a:schemeClr val="bg1"/>
          </a:solidFill>
          <a:ln w="12700">
            <a:solidFill>
              <a:schemeClr val="bg1"/>
            </a:solidFill>
            <a:prstDash val="solid"/>
            <a:miter/>
          </a:ln>
        </p:spPr>
        <p:txBody>
          <a:bodyPr anchor="ctr"/>
          <a:lstStyle/>
          <a:p>
            <a:pPr algn="ctr"/>
            <a:endParaRPr lang="zh-CN" altLang="en-US">
              <a:solidFill>
                <a:schemeClr val="lt1"/>
              </a:solidFill>
            </a:endParaRPr>
          </a:p>
        </p:txBody>
      </p:sp>
      <p:sp>
        <p:nvSpPr>
          <p:cNvPr id="20" name="文本占位符 31"/>
          <p:cNvSpPr>
            <a:spLocks noGrp="1"/>
          </p:cNvSpPr>
          <p:nvPr>
            <p:ph type="body" idx="11"/>
          </p:nvPr>
        </p:nvSpPr>
        <p:spPr>
          <a:xfrm>
            <a:off x="2952571" y="2609847"/>
            <a:ext cx="6286859" cy="598488"/>
          </a:xfrm>
          <a:prstGeom prst="rect">
            <a:avLst/>
          </a:prstGeom>
        </p:spPr>
        <p:txBody>
          <a:bodyPr anchor="ctr"/>
          <a:lstStyle>
            <a:lvl1pPr marL="0" lvl="0" indent="0" algn="ctr">
              <a:lnSpc>
                <a:spcPct val="100000"/>
              </a:lnSpc>
              <a:buNone/>
              <a:defRPr sz="5400" b="1" spc="600">
                <a:solidFill>
                  <a:schemeClr val="accent1"/>
                </a:solidFill>
              </a:defRPr>
            </a:lvl1pPr>
          </a:lstStyle>
          <a:p>
            <a:pPr lvl="0"/>
            <a:endParaRPr lang="zh-CN" altLang="en-US"/>
          </a:p>
        </p:txBody>
      </p:sp>
      <p:pic>
        <p:nvPicPr>
          <p:cNvPr id="7" name="图片 6"/>
          <p:cNvPicPr>
            <a:picLocks noChangeAspect="1"/>
          </p:cNvPicPr>
          <p:nvPr/>
        </p:nvPicPr>
        <p:blipFill rotWithShape="1">
          <a:blip r:embed="rId2">
            <a:alphaModFix amt="20000"/>
            <a:duotone>
              <a:schemeClr val="accent4">
                <a:shade val="45000"/>
                <a:satMod val="135000"/>
              </a:schemeClr>
              <a:srgbClr val="FFFFFF"/>
            </a:duotone>
          </a:blip>
          <a:srcRect t="9831" b="36385"/>
          <a:stretch>
            <a:fillRect/>
          </a:stretch>
        </p:blipFill>
        <p:spPr>
          <a:xfrm>
            <a:off x="3352562" y="6146610"/>
            <a:ext cx="5486876" cy="406590"/>
          </a:xfrm>
          <a:prstGeom prst="rect">
            <a:avLst/>
          </a:prstGeom>
        </p:spPr>
      </p:pic>
      <p:pic>
        <p:nvPicPr>
          <p:cNvPr id="5" name="图片 4"/>
          <p:cNvPicPr>
            <a:picLocks noChangeAspect="1"/>
          </p:cNvPicPr>
          <p:nvPr/>
        </p:nvPicPr>
        <p:blipFill>
          <a:blip r:embed="rId3"/>
          <a:stretch>
            <a:fillRect/>
          </a:stretch>
        </p:blipFill>
        <p:spPr>
          <a:xfrm>
            <a:off x="4586410" y="188997"/>
            <a:ext cx="3019180" cy="2116050"/>
          </a:xfrm>
          <a:prstGeom prst="rect">
            <a:avLst/>
          </a:prstGeom>
        </p:spPr>
      </p:pic>
      <p:sp>
        <p:nvSpPr>
          <p:cNvPr id="18" name="任意多边形: 形状 17"/>
          <p:cNvSpPr/>
          <p:nvPr/>
        </p:nvSpPr>
        <p:spPr>
          <a:xfrm>
            <a:off x="3419386" y="4393629"/>
            <a:ext cx="5353229" cy="1461642"/>
          </a:xfrm>
          <a:custGeom>
            <a:avLst/>
            <a:gdLst/>
            <a:ahLst/>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chemeClr val="bg1"/>
          </a:solidFill>
          <a:ln w="12700">
            <a:solidFill>
              <a:schemeClr val="bg1"/>
            </a:solidFill>
            <a:prstDash val="solid"/>
            <a:miter/>
          </a:ln>
        </p:spPr>
        <p:txBody>
          <a:bodyPr wrap="square" anchor="ctr"/>
          <a:lstStyle/>
          <a:p>
            <a:pPr algn="ctr"/>
            <a:endParaRPr lang="zh-CN" altLang="en-US">
              <a:solidFill>
                <a:schemeClr val="lt1"/>
              </a:solidFill>
            </a:endParaRPr>
          </a:p>
        </p:txBody>
      </p:sp>
      <p:pic>
        <p:nvPicPr>
          <p:cNvPr id="9" name="图片 8"/>
          <p:cNvPicPr>
            <a:picLocks noChangeAspect="1"/>
          </p:cNvPicPr>
          <p:nvPr/>
        </p:nvPicPr>
        <p:blipFill>
          <a:blip r:embed="rId4">
            <a:alphaModFix amt="20000"/>
            <a:duotone>
              <a:srgbClr val="000000"/>
              <a:schemeClr val="accent1">
                <a:tint val="45000"/>
                <a:satMod val="400000"/>
              </a:schemeClr>
            </a:duotone>
          </a:blip>
          <a:stretch>
            <a:fillRect/>
          </a:stretch>
        </p:blipFill>
        <p:spPr>
          <a:xfrm>
            <a:off x="-50417" y="2900149"/>
            <a:ext cx="12292835" cy="3957851"/>
          </a:xfrm>
          <a:prstGeom prst="rect">
            <a:avLst/>
          </a:prstGeom>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cSld name="空白">
    <p:spTree>
      <p:nvGrpSpPr>
        <p:cNvPr id="1" name=""/>
        <p:cNvGrpSpPr/>
        <p:nvPr/>
      </p:nvGrpSpPr>
      <p:grpSpPr>
        <a:xfrm>
          <a:off x="0" y="0"/>
          <a:ext cx="0" cy="0"/>
          <a:chOff x="0" y="0"/>
          <a:chExt cx="0" cy="0"/>
        </a:xfrm>
      </p:grpSpPr>
      <p:sp>
        <p:nvSpPr>
          <p:cNvPr id="3" name="灯片编号占位符 2"/>
          <p:cNvSpPr>
            <a:spLocks noGrp="1"/>
          </p:cNvSpPr>
          <p:nvPr>
            <p:ph type="sldNum" idx="10"/>
          </p:nvPr>
        </p:nvSpPr>
        <p:spPr/>
        <p:txBody>
          <a:bodyPr/>
          <a:lstStyle/>
          <a:p>
            <a:fld id="{FE6B1C3A-2EA7-4456-87AA-48AAC8668504}" type="slidenum">
              <a:rPr lang="zh-CN" altLang="en-US"/>
            </a:fld>
            <a:endParaRPr lang="zh-CN" altLang="en-US"/>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cSld name="空白（lowpoly）">
    <p:spTree>
      <p:nvGrpSpPr>
        <p:cNvPr id="1" name=""/>
        <p:cNvGrpSpPr/>
        <p:nvPr/>
      </p:nvGrpSpPr>
      <p:grpSpPr>
        <a:xfrm>
          <a:off x="0" y="0"/>
          <a:ext cx="0" cy="0"/>
          <a:chOff x="0" y="0"/>
          <a:chExt cx="0" cy="0"/>
        </a:xfrm>
      </p:grpSpPr>
      <p:pic>
        <p:nvPicPr>
          <p:cNvPr id="5" name="图片 4"/>
          <p:cNvPicPr>
            <a:picLocks noChangeAspect="1"/>
          </p:cNvPicPr>
          <p:nvPr/>
        </p:nvPicPr>
        <p:blipFill>
          <a:blip r:embed="rId2"/>
          <a:stretch>
            <a:fillRect/>
          </a:stretch>
        </p:blipFill>
        <p:spPr>
          <a:xfrm>
            <a:off x="1524" y="0"/>
            <a:ext cx="12188951" cy="6858000"/>
          </a:xfrm>
          <a:prstGeom prst="rect">
            <a:avLst/>
          </a:prstGeom>
        </p:spPr>
      </p:pic>
      <p:sp>
        <p:nvSpPr>
          <p:cNvPr id="3" name="灯片编号占位符 2"/>
          <p:cNvSpPr>
            <a:spLocks noGrp="1"/>
          </p:cNvSpPr>
          <p:nvPr>
            <p:ph type="sldNum" idx="10"/>
          </p:nvPr>
        </p:nvSpPr>
        <p:spPr/>
        <p:txBody>
          <a:bodyPr/>
          <a:lstStyle/>
          <a:p>
            <a:fld id="{23B55D67-679F-45D1-87E7-20CF6EAC1850}" type="slidenum">
              <a:rPr lang="zh-CN" altLang="en-US"/>
            </a:fld>
            <a:endParaRPr lang="zh-CN" altLang="en-US"/>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cSld name="自定义版式">
    <p:bg>
      <p:bgPr>
        <a:solidFill>
          <a:schemeClr val="tx1"/>
        </a:solidFill>
        <a:effectLst/>
      </p:bgPr>
    </p:bg>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2">
            <a:duotone>
              <a:schemeClr val="bg2">
                <a:shade val="45000"/>
                <a:satMod val="135000"/>
              </a:schemeClr>
              <a:srgbClr val="FFFFFF"/>
            </a:duotone>
          </a:blip>
          <a:srcRect r="27993"/>
          <a:stretch>
            <a:fillRect/>
          </a:stretch>
        </p:blipFill>
        <p:spPr>
          <a:xfrm>
            <a:off x="1" y="-5557"/>
            <a:ext cx="12192000" cy="6863557"/>
          </a:xfrm>
          <a:prstGeom prst="rect">
            <a:avLst/>
          </a:prstGeom>
        </p:spPr>
      </p:pic>
      <p:sp>
        <p:nvSpPr>
          <p:cNvPr id="4" name="矩形 3"/>
          <p:cNvSpPr/>
          <p:nvPr/>
        </p:nvSpPr>
        <p:spPr>
          <a:xfrm>
            <a:off x="-3" y="2077796"/>
            <a:ext cx="12192000" cy="4780204"/>
          </a:xfrm>
          <a:prstGeom prst="rect">
            <a:avLst/>
          </a:prstGeom>
          <a:gradFill>
            <a:gsLst>
              <a:gs pos="0">
                <a:srgbClr val="010000">
                  <a:alpha val="0"/>
                </a:srgbClr>
              </a:gs>
              <a:gs pos="100000">
                <a:srgbClr val="010000">
                  <a:alpha val="89000"/>
                </a:srgbClr>
              </a:gs>
            </a:gsLst>
            <a:lin ang="5400000" scaled="1"/>
          </a:gradFill>
          <a:ln>
            <a:noFill/>
          </a:ln>
        </p:spPr>
        <p:txBody>
          <a:bodyPr anchor="ctr"/>
          <a:lstStyle/>
          <a:p>
            <a:pPr marL="0" lvl="0" indent="0" algn="ctr" defTabSz="457200">
              <a:lnSpc>
                <a:spcPct val="100000"/>
              </a:lnSpc>
              <a:spcBef>
                <a:spcPts val="0"/>
              </a:spcBef>
              <a:spcAft>
                <a:spcPts val="0"/>
              </a:spcAft>
              <a:buClrTx/>
              <a:buSzTx/>
              <a:buFontTx/>
              <a:buNone/>
              <a:defRPr/>
            </a:pPr>
            <a:endParaRPr lang="zh-CN" altLang="en-US" sz="1800" b="0" i="0" u="none" strike="noStrike" kern="1200" spc="0" baseline="0">
              <a:ln>
                <a:noFill/>
              </a:ln>
              <a:solidFill>
                <a:srgbClr val="FFFFFF"/>
              </a:solidFill>
              <a:effectLst/>
              <a:latin typeface="Calibri" panose="020F0502020204030204"/>
              <a:ea typeface="等线" panose="02010600030101010101" charset="-122"/>
            </a:endParaRPr>
          </a:p>
        </p:txBody>
      </p:sp>
      <p:sp>
        <p:nvSpPr>
          <p:cNvPr id="5" name="矩形 4"/>
          <p:cNvSpPr/>
          <p:nvPr/>
        </p:nvSpPr>
        <p:spPr>
          <a:xfrm rot="10800000">
            <a:off x="-1" y="-5557"/>
            <a:ext cx="12191999" cy="3217764"/>
          </a:xfrm>
          <a:prstGeom prst="rect">
            <a:avLst/>
          </a:prstGeom>
          <a:gradFill>
            <a:gsLst>
              <a:gs pos="0">
                <a:srgbClr val="010000">
                  <a:alpha val="0"/>
                </a:srgbClr>
              </a:gs>
              <a:gs pos="100000">
                <a:srgbClr val="010000"/>
              </a:gs>
            </a:gsLst>
            <a:lin ang="5400000" scaled="1"/>
          </a:gradFill>
          <a:ln>
            <a:noFill/>
          </a:ln>
        </p:spPr>
        <p:txBody>
          <a:bodyPr anchor="ctr"/>
          <a:lstStyle/>
          <a:p>
            <a:pPr marL="0" lvl="0" indent="0" algn="ctr" defTabSz="457200">
              <a:lnSpc>
                <a:spcPct val="100000"/>
              </a:lnSpc>
              <a:spcBef>
                <a:spcPts val="0"/>
              </a:spcBef>
              <a:spcAft>
                <a:spcPts val="0"/>
              </a:spcAft>
              <a:buClrTx/>
              <a:buSzTx/>
              <a:buFontTx/>
              <a:buNone/>
              <a:defRPr/>
            </a:pPr>
            <a:endParaRPr lang="zh-CN" altLang="en-US" sz="1800" b="0" i="0" u="none" strike="noStrike" kern="1200" spc="0" baseline="0">
              <a:ln>
                <a:noFill/>
              </a:ln>
              <a:solidFill>
                <a:srgbClr val="FFFFFF"/>
              </a:solidFill>
              <a:effectLst/>
              <a:latin typeface="Calibri" panose="020F0502020204030204"/>
              <a:ea typeface="等线" panose="02010600030101010101" charset="-122"/>
            </a:endParaRPr>
          </a:p>
        </p:txBody>
      </p:sp>
      <p:sp>
        <p:nvSpPr>
          <p:cNvPr id="6" name="矩形 5"/>
          <p:cNvSpPr/>
          <p:nvPr/>
        </p:nvSpPr>
        <p:spPr>
          <a:xfrm>
            <a:off x="-1" y="0"/>
            <a:ext cx="12192001" cy="6811864"/>
          </a:xfrm>
          <a:prstGeom prst="rect">
            <a:avLst/>
          </a:prstGeom>
          <a:solidFill>
            <a:srgbClr val="080304">
              <a:alpha val="68000"/>
            </a:srgbClr>
          </a:solidFill>
          <a:ln>
            <a:noFill/>
          </a:ln>
        </p:spPr>
        <p:txBody>
          <a:bodyPr anchor="ctr"/>
          <a:lstStyle/>
          <a:p>
            <a:pPr marL="0" lvl="0" indent="0" algn="ctr" defTabSz="457200">
              <a:lnSpc>
                <a:spcPct val="100000"/>
              </a:lnSpc>
              <a:spcBef>
                <a:spcPts val="0"/>
              </a:spcBef>
              <a:spcAft>
                <a:spcPts val="0"/>
              </a:spcAft>
              <a:buClrTx/>
              <a:buSzTx/>
              <a:buFontTx/>
              <a:buNone/>
              <a:defRPr/>
            </a:pPr>
            <a:endParaRPr lang="zh-CN" altLang="en-US" sz="1800" b="0" i="0" u="none" strike="noStrike" kern="1200" spc="0" baseline="0">
              <a:ln>
                <a:noFill/>
              </a:ln>
              <a:solidFill>
                <a:srgbClr val="FFFFFF"/>
              </a:solidFill>
              <a:effectLst/>
              <a:latin typeface="Calibri" panose="020F0502020204030204"/>
              <a:ea typeface="等线" panose="02010600030101010101" charset="-122"/>
            </a:endParaRPr>
          </a:p>
        </p:txBody>
      </p:sp>
      <p:sp>
        <p:nvSpPr>
          <p:cNvPr id="7" name="文本框 6"/>
          <p:cNvSpPr txBox="1"/>
          <p:nvPr/>
        </p:nvSpPr>
        <p:spPr>
          <a:xfrm>
            <a:off x="4760680" y="564634"/>
            <a:ext cx="2670634" cy="369332"/>
          </a:xfrm>
          <a:prstGeom prst="rect">
            <a:avLst/>
          </a:prstGeom>
          <a:noFill/>
        </p:spPr>
        <p:txBody>
          <a:bodyPr wrap="square">
            <a:spAutoFit/>
          </a:bodyPr>
          <a:lstStyle>
            <a:lvl1pPr lvl="0" algn="dist">
              <a:defRPr sz="1600">
                <a:solidFill>
                  <a:schemeClr val="bg1"/>
                </a:solidFill>
                <a:latin typeface="宋体" panose="02010600030101010101" pitchFamily="2" charset="-122"/>
                <a:ea typeface="宋体" panose="02010600030101010101" pitchFamily="2" charset="-122"/>
              </a:defRPr>
            </a:lvl1pPr>
          </a:lstStyle>
          <a:p>
            <a:pPr marL="0" lvl="0" indent="0" algn="dist" defTabSz="914400">
              <a:lnSpc>
                <a:spcPct val="100000"/>
              </a:lnSpc>
              <a:spcBef>
                <a:spcPts val="0"/>
              </a:spcBef>
              <a:spcAft>
                <a:spcPts val="0"/>
              </a:spcAft>
              <a:buClrTx/>
              <a:buSzTx/>
              <a:buFontTx/>
              <a:buNone/>
              <a:defRPr/>
            </a:pPr>
            <a:r>
              <a:rPr lang="zh-CN" altLang="en-US" sz="1800" b="0" i="0" u="none" strike="noStrike" kern="1200" spc="0" baseline="0">
                <a:ln>
                  <a:noFill/>
                </a:ln>
                <a:solidFill>
                  <a:srgbClr val="FFFFFF"/>
                </a:solidFill>
                <a:effectLst/>
                <a:latin typeface="微软雅黑" panose="020B0503020204020204" charset="-122"/>
                <a:ea typeface="微软雅黑" panose="020B0503020204020204" charset="-122"/>
              </a:rPr>
              <a:t>本</a:t>
            </a:r>
            <a:r>
              <a:rPr lang="en-US" altLang="zh-CN" sz="1800" b="0" i="0" u="none" strike="noStrike" kern="1200" spc="0" baseline="0">
                <a:ln>
                  <a:noFill/>
                </a:ln>
                <a:solidFill>
                  <a:srgbClr val="FFFFFF"/>
                </a:solidFill>
                <a:effectLst/>
                <a:latin typeface="微软雅黑" panose="020B0503020204020204" charset="-122"/>
                <a:ea typeface="微软雅黑" panose="020B0503020204020204" charset="-122"/>
              </a:rPr>
              <a:t>PPT</a:t>
            </a:r>
            <a:r>
              <a:rPr lang="zh-CN" altLang="en-US" sz="1800" b="0" i="0" u="none" strike="noStrike" kern="1200" spc="0" baseline="0">
                <a:ln>
                  <a:noFill/>
                </a:ln>
                <a:solidFill>
                  <a:srgbClr val="FFFFFF"/>
                </a:solidFill>
                <a:effectLst/>
                <a:latin typeface="微软雅黑" panose="020B0503020204020204" charset="-122"/>
                <a:ea typeface="微软雅黑" panose="020B0503020204020204" charset="-122"/>
              </a:rPr>
              <a:t>模板正参与</a:t>
            </a:r>
            <a:endParaRPr lang="en-US" altLang="en-US" sz="1800" b="0" i="0" u="none" strike="noStrike" kern="1200" spc="0" baseline="0">
              <a:ln>
                <a:noFill/>
              </a:ln>
              <a:solidFill>
                <a:srgbClr val="FFFFFF"/>
              </a:solidFill>
              <a:effectLst/>
              <a:latin typeface="微软雅黑" panose="020B0503020204020204" charset="-122"/>
              <a:ea typeface="微软雅黑" panose="020B0503020204020204" charset="-122"/>
            </a:endParaRPr>
          </a:p>
        </p:txBody>
      </p:sp>
      <p:sp>
        <p:nvSpPr>
          <p:cNvPr id="8" name="矩形 7"/>
          <p:cNvSpPr/>
          <p:nvPr/>
        </p:nvSpPr>
        <p:spPr>
          <a:xfrm>
            <a:off x="3602350" y="2482543"/>
            <a:ext cx="4987300" cy="400109"/>
          </a:xfrm>
          <a:prstGeom prst="rect">
            <a:avLst/>
          </a:prstGeom>
          <a:gradFill flip="none" rotWithShape="1">
            <a:gsLst>
              <a:gs pos="100000">
                <a:srgbClr val="CB9B53">
                  <a:alpha val="0"/>
                </a:srgbClr>
              </a:gs>
              <a:gs pos="0">
                <a:srgbClr val="CB9B53">
                  <a:alpha val="70000"/>
                </a:srgbClr>
              </a:gs>
            </a:gsLst>
            <a:path path="circle">
              <a:fillToRect l="50000" t="50000" r="50000" b="50000"/>
            </a:path>
          </a:gradFill>
          <a:ln>
            <a:noFill/>
          </a:ln>
        </p:spPr>
        <p:txBody>
          <a:bodyPr anchor="ctr"/>
          <a:lstStyle/>
          <a:p>
            <a:pPr marL="0" lvl="0" indent="0" algn="ctr" defTabSz="914400">
              <a:lnSpc>
                <a:spcPct val="100000"/>
              </a:lnSpc>
              <a:spcBef>
                <a:spcPts val="0"/>
              </a:spcBef>
              <a:spcAft>
                <a:spcPts val="0"/>
              </a:spcAft>
              <a:buClrTx/>
              <a:buSzTx/>
              <a:buFontTx/>
              <a:buNone/>
              <a:defRPr/>
            </a:pPr>
            <a:endParaRPr lang="en-US" altLang="en-US" sz="2400" b="1" i="0" u="none" strike="noStrike" kern="1200" spc="0" baseline="0">
              <a:ln>
                <a:noFill/>
              </a:ln>
              <a:solidFill>
                <a:srgbClr val="0E5177"/>
              </a:solidFill>
              <a:effectLst/>
              <a:latin typeface="Segoe UI" panose="020B0502040204020203"/>
              <a:ea typeface="微软雅黑" panose="020B0503020204020204" charset="-122"/>
            </a:endParaRPr>
          </a:p>
        </p:txBody>
      </p:sp>
      <p:sp>
        <p:nvSpPr>
          <p:cNvPr id="9" name="文本框 8"/>
          <p:cNvSpPr txBox="1"/>
          <p:nvPr/>
        </p:nvSpPr>
        <p:spPr>
          <a:xfrm>
            <a:off x="4049486" y="2517885"/>
            <a:ext cx="4093028" cy="338554"/>
          </a:xfrm>
          <a:prstGeom prst="rect">
            <a:avLst/>
          </a:prstGeom>
          <a:noFill/>
        </p:spPr>
        <p:txBody>
          <a:bodyPr wrap="square">
            <a:spAutoFit/>
          </a:bodyPr>
          <a:lstStyle/>
          <a:p>
            <a:pPr marL="0" lvl="0" indent="0" algn="dist" defTabSz="914400">
              <a:lnSpc>
                <a:spcPct val="100000"/>
              </a:lnSpc>
              <a:spcBef>
                <a:spcPts val="0"/>
              </a:spcBef>
              <a:spcAft>
                <a:spcPts val="0"/>
              </a:spcAft>
              <a:buClrTx/>
              <a:buSzTx/>
              <a:buFontTx/>
              <a:buNone/>
              <a:defRPr/>
            </a:pPr>
            <a:r>
              <a:rPr lang="en-US" altLang="zh-CN" sz="1600" b="0" i="0" u="none" strike="noStrike" kern="1200" spc="0" baseline="0">
                <a:ln>
                  <a:noFill/>
                </a:ln>
                <a:solidFill>
                  <a:srgbClr val="FFFFFF"/>
                </a:solidFill>
                <a:effectLst/>
                <a:latin typeface="微软雅黑" panose="020B0503020204020204" charset="-122"/>
                <a:ea typeface="微软雅黑" panose="020B0503020204020204" charset="-122"/>
              </a:rPr>
              <a:t> </a:t>
            </a:r>
            <a:r>
              <a:rPr lang="zh-CN" altLang="en-US" sz="1600" b="0" i="0" u="none" strike="noStrike" kern="1200" spc="0" baseline="0">
                <a:ln>
                  <a:noFill/>
                </a:ln>
                <a:solidFill>
                  <a:srgbClr val="FFFFFF"/>
                </a:solidFill>
                <a:effectLst/>
                <a:latin typeface="微软雅黑" panose="020B0503020204020204" charset="-122"/>
                <a:ea typeface="微软雅黑" panose="020B0503020204020204" charset="-122"/>
              </a:rPr>
              <a:t>第一届高校</a:t>
            </a:r>
            <a:r>
              <a:rPr lang="en-US" altLang="zh-CN" sz="1600" b="0" i="0" u="none" strike="noStrike" kern="1200" spc="0" baseline="0">
                <a:ln>
                  <a:noFill/>
                </a:ln>
                <a:solidFill>
                  <a:srgbClr val="FFFFFF"/>
                </a:solidFill>
                <a:effectLst/>
                <a:latin typeface="微软雅黑" panose="020B0503020204020204" charset="-122"/>
                <a:ea typeface="微软雅黑" panose="020B0503020204020204" charset="-122"/>
              </a:rPr>
              <a:t>PPT</a:t>
            </a:r>
            <a:r>
              <a:rPr lang="zh-CN" altLang="en-US" sz="1600" b="0" i="0" u="none" strike="noStrike" kern="1200" spc="0" baseline="0">
                <a:ln>
                  <a:noFill/>
                </a:ln>
                <a:solidFill>
                  <a:srgbClr val="FFFFFF"/>
                </a:solidFill>
                <a:effectLst/>
                <a:latin typeface="微软雅黑" panose="020B0503020204020204" charset="-122"/>
                <a:ea typeface="微软雅黑" panose="020B0503020204020204" charset="-122"/>
              </a:rPr>
              <a:t>模板设计大赛 </a:t>
            </a:r>
            <a:endParaRPr lang="en-US" altLang="en-US" sz="1600" b="0" i="0" u="none" strike="noStrike" kern="1200" spc="0" baseline="0">
              <a:ln>
                <a:noFill/>
              </a:ln>
              <a:solidFill>
                <a:srgbClr val="FFFFFF"/>
              </a:solidFill>
              <a:effectLst/>
              <a:latin typeface="微软雅黑" panose="020B0503020204020204" charset="-122"/>
              <a:ea typeface="微软雅黑" panose="020B0503020204020204" charset="-122"/>
            </a:endParaRPr>
          </a:p>
        </p:txBody>
      </p:sp>
      <p:sp>
        <p:nvSpPr>
          <p:cNvPr id="11" name="文本框 10"/>
          <p:cNvSpPr txBox="1"/>
          <p:nvPr/>
        </p:nvSpPr>
        <p:spPr>
          <a:xfrm>
            <a:off x="6133678" y="4824918"/>
            <a:ext cx="2545865" cy="1061381"/>
          </a:xfrm>
          <a:prstGeom prst="rect">
            <a:avLst/>
          </a:prstGeom>
          <a:noFill/>
        </p:spPr>
        <p:txBody>
          <a:bodyPr wrap="square">
            <a:spAutoFit/>
          </a:bodyPr>
          <a:lstStyle>
            <a:lvl1pPr lvl="0" algn="dist">
              <a:defRPr>
                <a:solidFill>
                  <a:schemeClr val="bg1"/>
                </a:solidFill>
                <a:latin typeface="宋体" panose="02010600030101010101" pitchFamily="2" charset="-122"/>
                <a:ea typeface="宋体" panose="02010600030101010101" pitchFamily="2" charset="-122"/>
              </a:defRPr>
            </a:lvl1pPr>
          </a:lstStyle>
          <a:p>
            <a:pPr marL="0" lvl="0" indent="0" algn="l" defTabSz="914400">
              <a:lnSpc>
                <a:spcPct val="120000"/>
              </a:lnSpc>
              <a:spcBef>
                <a:spcPts val="0"/>
              </a:spcBef>
              <a:spcAft>
                <a:spcPts val="0"/>
              </a:spcAft>
              <a:buClrTx/>
              <a:buSzTx/>
              <a:buFontTx/>
              <a:buNone/>
              <a:defRPr/>
            </a:pPr>
            <a:r>
              <a:rPr lang="zh-CN" altLang="en-US" sz="1800" b="0" i="0" u="none" strike="noStrike" kern="1200" spc="150" baseline="0">
                <a:ln>
                  <a:noFill/>
                </a:ln>
                <a:solidFill>
                  <a:srgbClr val="FFFFFF"/>
                </a:solidFill>
                <a:effectLst/>
                <a:latin typeface="微软雅黑" panose="020B0503020204020204" charset="-122"/>
                <a:ea typeface="微软雅黑" panose="020B0503020204020204" charset="-122"/>
              </a:rPr>
              <a:t>微信扫码</a:t>
            </a:r>
            <a:endParaRPr lang="en-US" altLang="zh-CN" sz="1800" b="0" i="0" u="none" strike="noStrike" kern="1200" spc="150" baseline="0">
              <a:ln>
                <a:noFill/>
              </a:ln>
              <a:solidFill>
                <a:srgbClr val="FFFFFF"/>
              </a:solidFill>
              <a:effectLst/>
              <a:latin typeface="微软雅黑" panose="020B0503020204020204" charset="-122"/>
              <a:ea typeface="微软雅黑" panose="020B0503020204020204" charset="-122"/>
            </a:endParaRPr>
          </a:p>
          <a:p>
            <a:pPr marL="0" lvl="0" indent="0" algn="l" defTabSz="914400">
              <a:lnSpc>
                <a:spcPct val="120000"/>
              </a:lnSpc>
              <a:spcBef>
                <a:spcPts val="0"/>
              </a:spcBef>
              <a:spcAft>
                <a:spcPts val="0"/>
              </a:spcAft>
              <a:buClrTx/>
              <a:buSzTx/>
              <a:buFontTx/>
              <a:buNone/>
              <a:defRPr/>
            </a:pPr>
            <a:r>
              <a:rPr lang="zh-CN" altLang="en-US" sz="1800" b="0" i="0" u="none" strike="noStrike" kern="1200" spc="150" baseline="0">
                <a:ln>
                  <a:noFill/>
                </a:ln>
                <a:solidFill>
                  <a:srgbClr val="FFFFFF"/>
                </a:solidFill>
                <a:effectLst/>
                <a:latin typeface="微软雅黑" panose="020B0503020204020204" charset="-122"/>
                <a:ea typeface="微软雅黑" panose="020B0503020204020204" charset="-122"/>
              </a:rPr>
              <a:t>来聆听模板作者</a:t>
            </a:r>
            <a:endParaRPr lang="en-US" altLang="zh-CN" sz="1800" b="0" i="0" u="none" strike="noStrike" kern="1200" spc="150" baseline="0">
              <a:ln>
                <a:noFill/>
              </a:ln>
              <a:solidFill>
                <a:srgbClr val="FFFFFF"/>
              </a:solidFill>
              <a:effectLst/>
              <a:latin typeface="微软雅黑" panose="020B0503020204020204" charset="-122"/>
              <a:ea typeface="微软雅黑" panose="020B0503020204020204" charset="-122"/>
            </a:endParaRPr>
          </a:p>
          <a:p>
            <a:pPr marL="0" lvl="0" indent="0" algn="l" defTabSz="914400">
              <a:lnSpc>
                <a:spcPct val="120000"/>
              </a:lnSpc>
              <a:spcBef>
                <a:spcPts val="0"/>
              </a:spcBef>
              <a:spcAft>
                <a:spcPts val="0"/>
              </a:spcAft>
              <a:buClrTx/>
              <a:buSzTx/>
              <a:buFontTx/>
              <a:buNone/>
              <a:defRPr/>
            </a:pPr>
            <a:r>
              <a:rPr lang="zh-CN" altLang="en-US" sz="1800" b="0" i="0" u="none" strike="noStrike" kern="1200" spc="150" baseline="0">
                <a:ln>
                  <a:noFill/>
                </a:ln>
                <a:solidFill>
                  <a:srgbClr val="FFFFFF"/>
                </a:solidFill>
                <a:effectLst/>
                <a:latin typeface="微软雅黑" panose="020B0503020204020204" charset="-122"/>
                <a:ea typeface="微软雅黑" panose="020B0503020204020204" charset="-122"/>
              </a:rPr>
              <a:t>设计灵感、制作思路</a:t>
            </a:r>
            <a:endParaRPr lang="en-US" altLang="en-US" sz="1800" b="0" i="0" u="none" strike="noStrike" kern="1200" spc="150" baseline="0">
              <a:ln>
                <a:noFill/>
              </a:ln>
              <a:solidFill>
                <a:srgbClr val="FFFFFF"/>
              </a:solidFill>
              <a:effectLst/>
              <a:latin typeface="微软雅黑" panose="020B0503020204020204" charset="-122"/>
              <a:ea typeface="微软雅黑" panose="020B0503020204020204" charset="-122"/>
            </a:endParaRPr>
          </a:p>
        </p:txBody>
      </p:sp>
      <p:pic>
        <p:nvPicPr>
          <p:cNvPr id="12" name="图片 11"/>
          <p:cNvPicPr>
            <a:picLocks noChangeAspect="1"/>
          </p:cNvPicPr>
          <p:nvPr/>
        </p:nvPicPr>
        <p:blipFill>
          <a:blip r:embed="rId3"/>
          <a:stretch>
            <a:fillRect/>
          </a:stretch>
        </p:blipFill>
        <p:spPr>
          <a:xfrm>
            <a:off x="-615419" y="3771974"/>
            <a:ext cx="13817069" cy="3996426"/>
          </a:xfrm>
          <a:prstGeom prst="rect">
            <a:avLst/>
          </a:prstGeom>
        </p:spPr>
      </p:pic>
      <p:pic>
        <p:nvPicPr>
          <p:cNvPr id="13" name="图片 12"/>
          <p:cNvPicPr>
            <a:picLocks noChangeAspect="1"/>
          </p:cNvPicPr>
          <p:nvPr/>
        </p:nvPicPr>
        <p:blipFill>
          <a:blip r:embed="rId4"/>
          <a:stretch>
            <a:fillRect/>
          </a:stretch>
        </p:blipFill>
        <p:spPr>
          <a:xfrm>
            <a:off x="1683657" y="716939"/>
            <a:ext cx="8824686" cy="1844708"/>
          </a:xfrm>
          <a:prstGeom prst="rect">
            <a:avLst/>
          </a:prstGeom>
        </p:spPr>
      </p:pic>
      <p:sp>
        <p:nvSpPr>
          <p:cNvPr id="14" name="文本框 13"/>
          <p:cNvSpPr txBox="1"/>
          <p:nvPr/>
        </p:nvSpPr>
        <p:spPr>
          <a:xfrm>
            <a:off x="3742050" y="2971888"/>
            <a:ext cx="1983605" cy="261610"/>
          </a:xfrm>
          <a:prstGeom prst="rect">
            <a:avLst/>
          </a:prstGeom>
          <a:noFill/>
        </p:spPr>
        <p:txBody>
          <a:bodyPr wrap="square">
            <a:spAutoFit/>
          </a:bodyPr>
          <a:lstStyle/>
          <a:p>
            <a:pPr marL="0" lvl="0" indent="0" algn="dist" defTabSz="914400">
              <a:lnSpc>
                <a:spcPct val="100000"/>
              </a:lnSpc>
              <a:spcBef>
                <a:spcPts val="0"/>
              </a:spcBef>
              <a:spcAft>
                <a:spcPts val="0"/>
              </a:spcAft>
              <a:buClrTx/>
              <a:buSzTx/>
              <a:buFontTx/>
              <a:buNone/>
              <a:defRPr/>
            </a:pPr>
            <a:r>
              <a:rPr lang="zh-CN" altLang="en-US" sz="1100" b="0" i="0" u="none" strike="noStrike" kern="1200" spc="0" baseline="0">
                <a:ln>
                  <a:noFill/>
                </a:ln>
                <a:solidFill>
                  <a:srgbClr val="FFFFFF">
                    <a:lumMod val="75000"/>
                  </a:srgbClr>
                </a:solidFill>
                <a:effectLst/>
                <a:latin typeface="微软雅黑" panose="020B0503020204020204" charset="-122"/>
                <a:ea typeface="微软雅黑" panose="020B0503020204020204" charset="-122"/>
              </a:rPr>
              <a:t>活动主办：秋叶</a:t>
            </a:r>
            <a:r>
              <a:rPr lang="en-US" altLang="zh-CN" sz="1100" b="0" i="0" u="none" strike="noStrike" kern="1200" spc="0" baseline="0">
                <a:ln>
                  <a:noFill/>
                </a:ln>
                <a:solidFill>
                  <a:srgbClr val="FFFFFF">
                    <a:lumMod val="75000"/>
                  </a:srgbClr>
                </a:solidFill>
                <a:effectLst/>
                <a:latin typeface="微软雅黑" panose="020B0503020204020204" charset="-122"/>
                <a:ea typeface="微软雅黑" panose="020B0503020204020204" charset="-122"/>
              </a:rPr>
              <a:t>PPT</a:t>
            </a:r>
            <a:endParaRPr lang="en-US" altLang="en-US" sz="1100" b="0" i="0" u="none" strike="noStrike" kern="1200" spc="0" baseline="0">
              <a:ln>
                <a:noFill/>
              </a:ln>
              <a:solidFill>
                <a:srgbClr val="FFFFFF">
                  <a:lumMod val="75000"/>
                </a:srgbClr>
              </a:solidFill>
              <a:effectLst/>
              <a:latin typeface="微软雅黑" panose="020B0503020204020204" charset="-122"/>
              <a:ea typeface="微软雅黑" panose="020B0503020204020204" charset="-122"/>
            </a:endParaRPr>
          </a:p>
        </p:txBody>
      </p:sp>
      <p:sp>
        <p:nvSpPr>
          <p:cNvPr id="15" name="文本框 14"/>
          <p:cNvSpPr txBox="1"/>
          <p:nvPr/>
        </p:nvSpPr>
        <p:spPr>
          <a:xfrm>
            <a:off x="6079638" y="2971888"/>
            <a:ext cx="2492943" cy="261610"/>
          </a:xfrm>
          <a:prstGeom prst="rect">
            <a:avLst/>
          </a:prstGeom>
          <a:noFill/>
        </p:spPr>
        <p:txBody>
          <a:bodyPr wrap="square">
            <a:spAutoFit/>
          </a:bodyPr>
          <a:lstStyle/>
          <a:p>
            <a:pPr marL="0" lvl="0" indent="0" algn="dist" defTabSz="914400">
              <a:lnSpc>
                <a:spcPct val="100000"/>
              </a:lnSpc>
              <a:spcBef>
                <a:spcPts val="0"/>
              </a:spcBef>
              <a:spcAft>
                <a:spcPts val="0"/>
              </a:spcAft>
              <a:buClrTx/>
              <a:buSzTx/>
              <a:buFontTx/>
              <a:buNone/>
              <a:defRPr/>
            </a:pPr>
            <a:r>
              <a:rPr lang="zh-CN" altLang="en-US" sz="1100" b="0" i="0" u="none" strike="noStrike" kern="1200" spc="0" baseline="0">
                <a:ln>
                  <a:noFill/>
                </a:ln>
                <a:solidFill>
                  <a:srgbClr val="FFFFFF">
                    <a:lumMod val="75000"/>
                  </a:srgbClr>
                </a:solidFill>
                <a:effectLst/>
                <a:latin typeface="微软雅黑" panose="020B0503020204020204" charset="-122"/>
                <a:ea typeface="微软雅黑" panose="020B0503020204020204" charset="-122"/>
              </a:rPr>
              <a:t>技术支持：微软听听文档</a:t>
            </a:r>
            <a:endParaRPr lang="en-US" altLang="en-US" sz="1100" b="0" i="0" u="none" strike="noStrike" kern="1200" spc="0" baseline="0">
              <a:ln>
                <a:noFill/>
              </a:ln>
              <a:solidFill>
                <a:srgbClr val="FFFFFF">
                  <a:lumMod val="75000"/>
                </a:srgbClr>
              </a:solidFill>
              <a:effectLst/>
              <a:latin typeface="微软雅黑" panose="020B0503020204020204" charset="-122"/>
              <a:ea typeface="微软雅黑" panose="020B0503020204020204" charset="-122"/>
            </a:endParaRPr>
          </a:p>
        </p:txBody>
      </p:sp>
      <p:sp>
        <p:nvSpPr>
          <p:cNvPr id="16" name="矩形 15"/>
          <p:cNvSpPr/>
          <p:nvPr/>
        </p:nvSpPr>
        <p:spPr>
          <a:xfrm>
            <a:off x="3600610" y="3494767"/>
            <a:ext cx="2318400" cy="2318400"/>
          </a:xfrm>
          <a:prstGeom prst="rect">
            <a:avLst/>
          </a:prstGeom>
          <a:solidFill>
            <a:schemeClr val="bg1"/>
          </a:solidFill>
          <a:ln w="57150">
            <a:solidFill>
              <a:srgbClr val="CB9B53"/>
            </a:solidFill>
            <a:prstDash val="solid"/>
            <a:miter/>
          </a:ln>
        </p:spPr>
        <p:txBody>
          <a:bodyPr anchor="ctr"/>
          <a:lstStyle/>
          <a:p>
            <a:pPr algn="ctr"/>
            <a:endParaRPr lang="zh-CN" altLang="en-US">
              <a:solidFill>
                <a:schemeClr val="lt1"/>
              </a:solidFill>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cSld name="1_标注页">
    <p:bg>
      <p:bgPr>
        <a:solidFill>
          <a:srgbClr val="E73A1C"/>
        </a:solidFill>
        <a:effectLst/>
      </p:bgPr>
    </p:bg>
    <p:spTree>
      <p:nvGrpSpPr>
        <p:cNvPr id="1" name=""/>
        <p:cNvGrpSpPr/>
        <p:nvPr/>
      </p:nvGrpSpPr>
      <p:grpSpPr>
        <a:xfrm>
          <a:off x="0" y="0"/>
          <a:ext cx="0" cy="0"/>
          <a:chOff x="0" y="0"/>
          <a:chExt cx="0" cy="0"/>
        </a:xfrm>
      </p:grpSpPr>
      <p:sp>
        <p:nvSpPr>
          <p:cNvPr id="6" name="矩形 5"/>
          <p:cNvSpPr/>
          <p:nvPr/>
        </p:nvSpPr>
        <p:spPr>
          <a:xfrm>
            <a:off x="440603" y="759873"/>
            <a:ext cx="646331" cy="369332"/>
          </a:xfrm>
          <a:prstGeom prst="rect">
            <a:avLst/>
          </a:prstGeom>
        </p:spPr>
        <p:txBody>
          <a:bodyPr wrap="none">
            <a:spAutoFit/>
          </a:bodyPr>
          <a:lstStyle/>
          <a:p>
            <a:pPr marL="0" lvl="0" indent="0" defTabSz="609600">
              <a:lnSpc>
                <a:spcPct val="100000"/>
              </a:lnSpc>
              <a:spcBef>
                <a:spcPts val="0"/>
              </a:spcBef>
              <a:spcAft>
                <a:spcPts val="0"/>
              </a:spcAft>
              <a:buClrTx/>
              <a:buSzTx/>
              <a:buFontTx/>
              <a:buNone/>
              <a:defRPr/>
            </a:pPr>
            <a:r>
              <a:rPr lang="zh-CN" altLang="en-US" sz="1800" b="0" i="0" u="none" strike="noStrike" kern="0" spc="0" baseline="0">
                <a:ln>
                  <a:noFill/>
                </a:ln>
                <a:solidFill>
                  <a:srgbClr val="FFFFFF"/>
                </a:solidFill>
                <a:effectLst/>
                <a:latin typeface="Segoe UI Light" panose="020B0502040204020203"/>
                <a:ea typeface="微软雅黑" panose="020B0503020204020204" charset="-122"/>
              </a:rPr>
              <a:t>标注</a:t>
            </a:r>
            <a:endParaRPr lang="zh-CN" altLang="en-US" sz="1800" b="0" i="0" u="none" strike="noStrike" kern="0" spc="0" baseline="0">
              <a:ln>
                <a:noFill/>
              </a:ln>
              <a:solidFill>
                <a:srgbClr val="FFFFFF"/>
              </a:solidFill>
              <a:effectLst/>
              <a:latin typeface="Segoe UI Light" panose="020B0502040204020203"/>
              <a:ea typeface="微软雅黑" panose="020B0503020204020204" charset="-122"/>
            </a:endParaRPr>
          </a:p>
        </p:txBody>
      </p:sp>
      <p:sp>
        <p:nvSpPr>
          <p:cNvPr id="11" name="矩形 10"/>
          <p:cNvSpPr/>
          <p:nvPr/>
        </p:nvSpPr>
        <p:spPr>
          <a:xfrm>
            <a:off x="2572589" y="759873"/>
            <a:ext cx="1402001" cy="2025170"/>
          </a:xfrm>
          <a:prstGeom prst="rect">
            <a:avLst/>
          </a:prstGeom>
        </p:spPr>
        <p:txBody>
          <a:bodyPr wrap="square">
            <a:spAutoFit/>
          </a:bodyPr>
          <a:lstStyle/>
          <a:p>
            <a:pPr marL="0" lvl="0" indent="0" defTabSz="609600">
              <a:lnSpc>
                <a:spcPct val="130000"/>
              </a:lnSpc>
              <a:spcBef>
                <a:spcPts val="0"/>
              </a:spcBef>
              <a:spcAft>
                <a:spcPts val="0"/>
              </a:spcAft>
              <a:buClrTx/>
              <a:buSzTx/>
              <a:buFontTx/>
              <a:buNone/>
              <a:defRPr/>
            </a:pPr>
            <a:r>
              <a:rPr lang="zh-CN" altLang="en-US" sz="1400" b="0" i="0" u="none" strike="noStrike" kern="0" spc="0" baseline="0">
                <a:ln>
                  <a:noFill/>
                </a:ln>
                <a:solidFill>
                  <a:srgbClr val="FFFFFF"/>
                </a:solidFill>
                <a:effectLst/>
                <a:latin typeface="Segoe UI Light" panose="020B0502040204020203"/>
                <a:ea typeface="微软雅黑" panose="020B0503020204020204" charset="-122"/>
              </a:rPr>
              <a:t>使用说明 </a:t>
            </a:r>
            <a:endParaRPr lang="en-US" altLang="zh-CN" sz="1400" b="0" i="0" u="none" strike="noStrike" kern="0" spc="0" baseline="0">
              <a:ln>
                <a:noFill/>
              </a:ln>
              <a:solidFill>
                <a:srgbClr val="FFFFFF"/>
              </a:solidFill>
              <a:effectLst/>
              <a:latin typeface="Segoe UI Light" panose="020B0502040204020203"/>
              <a:ea typeface="微软雅黑" panose="020B0503020204020204" charset="-122"/>
            </a:endParaRPr>
          </a:p>
          <a:p>
            <a:pPr marL="0" lvl="0" indent="0" defTabSz="609600">
              <a:lnSpc>
                <a:spcPct val="130000"/>
              </a:lnSpc>
              <a:spcBef>
                <a:spcPts val="0"/>
              </a:spcBef>
              <a:spcAft>
                <a:spcPts val="0"/>
              </a:spcAft>
              <a:buClrTx/>
              <a:buSzTx/>
              <a:buFontTx/>
              <a:buNone/>
              <a:defRPr/>
            </a:pPr>
            <a:endParaRPr lang="en-US" altLang="zh-CN" sz="1400" b="0" i="0" u="none" strike="noStrike" kern="0" spc="0" baseline="0">
              <a:ln>
                <a:noFill/>
              </a:ln>
              <a:solidFill>
                <a:srgbClr val="FFFFFF"/>
              </a:solidFill>
              <a:effectLst/>
              <a:latin typeface="Segoe UI Light" panose="020B0502040204020203"/>
              <a:ea typeface="微软雅黑" panose="020B0503020204020204" charset="-122"/>
            </a:endParaRPr>
          </a:p>
          <a:p>
            <a:pPr marL="0" lvl="0" indent="0" defTabSz="609600">
              <a:lnSpc>
                <a:spcPct val="130000"/>
              </a:lnSpc>
              <a:spcBef>
                <a:spcPts val="0"/>
              </a:spcBef>
              <a:spcAft>
                <a:spcPts val="0"/>
              </a:spcAft>
              <a:buClrTx/>
              <a:buSzTx/>
              <a:buFontTx/>
              <a:buNone/>
              <a:defRPr/>
            </a:pPr>
            <a:endParaRPr lang="en-US" altLang="zh-CN" sz="1400" b="0" i="0" u="none" strike="noStrike" kern="0" spc="0" baseline="0">
              <a:ln>
                <a:noFill/>
              </a:ln>
              <a:solidFill>
                <a:srgbClr val="FFFFFF"/>
              </a:solidFill>
              <a:effectLst/>
              <a:latin typeface="Segoe UI Light" panose="020B0502040204020203"/>
              <a:ea typeface="微软雅黑" panose="020B0503020204020204" charset="-122"/>
            </a:endParaRPr>
          </a:p>
          <a:p>
            <a:pPr marL="0" lvl="0" indent="0" defTabSz="609600">
              <a:lnSpc>
                <a:spcPct val="130000"/>
              </a:lnSpc>
              <a:spcBef>
                <a:spcPts val="0"/>
              </a:spcBef>
              <a:spcAft>
                <a:spcPts val="0"/>
              </a:spcAft>
              <a:buClrTx/>
              <a:buSzTx/>
              <a:buFontTx/>
              <a:buNone/>
              <a:defRPr/>
            </a:pPr>
            <a:endParaRPr lang="en-US" altLang="zh-CN" sz="1400" b="0" i="0" u="none" strike="noStrike" kern="0" spc="0" baseline="0">
              <a:ln>
                <a:noFill/>
              </a:ln>
              <a:solidFill>
                <a:srgbClr val="FFFFFF"/>
              </a:solidFill>
              <a:effectLst/>
              <a:latin typeface="Segoe UI Light" panose="020B0502040204020203"/>
              <a:ea typeface="微软雅黑" panose="020B0503020204020204" charset="-122"/>
            </a:endParaRPr>
          </a:p>
          <a:p>
            <a:pPr marL="0" lvl="0" indent="0" defTabSz="609600">
              <a:lnSpc>
                <a:spcPct val="130000"/>
              </a:lnSpc>
              <a:spcBef>
                <a:spcPts val="0"/>
              </a:spcBef>
              <a:spcAft>
                <a:spcPts val="0"/>
              </a:spcAft>
              <a:buClrTx/>
              <a:buSzTx/>
              <a:buFontTx/>
              <a:buNone/>
              <a:defRPr/>
            </a:pPr>
            <a:endParaRPr lang="en-US" altLang="zh-CN" sz="1400" b="0" i="0" u="none" strike="noStrike" kern="0" spc="0" baseline="0">
              <a:ln>
                <a:noFill/>
              </a:ln>
              <a:solidFill>
                <a:srgbClr val="FFFFFF"/>
              </a:solidFill>
              <a:effectLst/>
              <a:latin typeface="Segoe UI Light" panose="020B0502040204020203"/>
              <a:ea typeface="微软雅黑" panose="020B0503020204020204" charset="-122"/>
            </a:endParaRPr>
          </a:p>
          <a:p>
            <a:pPr marL="0" lvl="0" indent="0" defTabSz="609600">
              <a:lnSpc>
                <a:spcPct val="130000"/>
              </a:lnSpc>
              <a:spcBef>
                <a:spcPts val="0"/>
              </a:spcBef>
              <a:spcAft>
                <a:spcPts val="0"/>
              </a:spcAft>
              <a:buClrTx/>
              <a:buSzTx/>
              <a:buFontTx/>
              <a:buNone/>
              <a:defRPr/>
            </a:pPr>
            <a:endParaRPr lang="en-US" altLang="zh-CN" sz="1400" b="0" i="0" u="none" strike="noStrike" kern="0" spc="0" baseline="0">
              <a:ln>
                <a:noFill/>
              </a:ln>
              <a:solidFill>
                <a:srgbClr val="FFFFFF"/>
              </a:solidFill>
              <a:effectLst/>
              <a:latin typeface="Segoe UI Light" panose="020B0502040204020203"/>
              <a:ea typeface="微软雅黑" panose="020B0503020204020204" charset="-122"/>
            </a:endParaRPr>
          </a:p>
          <a:p>
            <a:pPr marL="0" lvl="0" indent="0" defTabSz="609600">
              <a:lnSpc>
                <a:spcPct val="130000"/>
              </a:lnSpc>
              <a:spcBef>
                <a:spcPts val="0"/>
              </a:spcBef>
              <a:spcAft>
                <a:spcPts val="0"/>
              </a:spcAft>
              <a:buClrTx/>
              <a:buSzTx/>
              <a:buFontTx/>
              <a:buNone/>
              <a:defRPr/>
            </a:pPr>
            <a:r>
              <a:rPr lang="zh-CN" altLang="en-US" sz="1400" b="0" i="0" u="none" strike="noStrike" kern="0" spc="0" baseline="0">
                <a:ln>
                  <a:noFill/>
                </a:ln>
                <a:solidFill>
                  <a:srgbClr val="FFFFFF"/>
                </a:solidFill>
                <a:effectLst/>
                <a:latin typeface="Segoe UI Light" panose="020B0502040204020203"/>
                <a:ea typeface="微软雅黑" panose="020B0503020204020204" charset="-122"/>
              </a:rPr>
              <a:t>声明</a:t>
            </a:r>
            <a:endParaRPr lang="en-US" altLang="zh-CN" sz="1400" b="0" i="0" u="none" strike="noStrike" kern="0" spc="0" baseline="0">
              <a:ln>
                <a:noFill/>
              </a:ln>
              <a:solidFill>
                <a:srgbClr val="FFFFFF"/>
              </a:solidFill>
              <a:effectLst/>
              <a:latin typeface="Segoe UI Light" panose="020B0502040204020203"/>
              <a:ea typeface="微软雅黑" panose="020B0503020204020204" charset="-122"/>
            </a:endParaRPr>
          </a:p>
        </p:txBody>
      </p:sp>
      <p:sp>
        <p:nvSpPr>
          <p:cNvPr id="12" name="矩形 11"/>
          <p:cNvSpPr/>
          <p:nvPr/>
        </p:nvSpPr>
        <p:spPr>
          <a:xfrm>
            <a:off x="4153010" y="759873"/>
            <a:ext cx="7074345" cy="2585323"/>
          </a:xfrm>
          <a:prstGeom prst="rect">
            <a:avLst/>
          </a:prstGeom>
        </p:spPr>
        <p:txBody>
          <a:bodyPr wrap="square">
            <a:spAutoFit/>
          </a:bodyPr>
          <a:lstStyle/>
          <a:p>
            <a:pPr marL="0" lvl="0" indent="0" defTabSz="914400">
              <a:lnSpc>
                <a:spcPct val="130000"/>
              </a:lnSpc>
              <a:spcBef>
                <a:spcPts val="0"/>
              </a:spcBef>
              <a:spcAft>
                <a:spcPts val="0"/>
              </a:spcAft>
              <a:buClrTx/>
              <a:buSzTx/>
              <a:buFontTx/>
              <a:buNone/>
              <a:defRPr/>
            </a:pPr>
            <a:r>
              <a:rPr lang="zh-CN" altLang="en-US" sz="1400" b="0" i="0" u="none" strike="noStrike" kern="0" spc="0" baseline="0">
                <a:ln>
                  <a:noFill/>
                </a:ln>
                <a:solidFill>
                  <a:srgbClr val="FFFFFF"/>
                </a:solidFill>
                <a:effectLst/>
                <a:latin typeface="Segoe UI Light" panose="020B0502040204020203"/>
                <a:ea typeface="微软雅黑" panose="020B0503020204020204" charset="-122"/>
              </a:rPr>
              <a:t>本</a:t>
            </a:r>
            <a:r>
              <a:rPr lang="en-US" altLang="zh-CN" sz="1400" b="0" i="0" u="none" strike="noStrike" kern="0" spc="0" baseline="0">
                <a:ln>
                  <a:noFill/>
                </a:ln>
                <a:solidFill>
                  <a:srgbClr val="FFFFFF"/>
                </a:solidFill>
                <a:effectLst/>
                <a:latin typeface="Segoe UI Light" panose="020B0502040204020203"/>
                <a:ea typeface="微软雅黑" panose="020B0503020204020204" charset="-122"/>
              </a:rPr>
              <a:t>PPT</a:t>
            </a:r>
            <a:r>
              <a:rPr lang="zh-CN" altLang="en-US" sz="1400" b="0" i="0" u="none" strike="noStrike" kern="0" spc="0" baseline="0">
                <a:ln>
                  <a:noFill/>
                </a:ln>
                <a:solidFill>
                  <a:srgbClr val="FFFFFF"/>
                </a:solidFill>
                <a:effectLst/>
                <a:latin typeface="Segoe UI Light" panose="020B0502040204020203"/>
                <a:ea typeface="微软雅黑" panose="020B0503020204020204" charset="-122"/>
              </a:rPr>
              <a:t>模板为作者原创，著作权归作者所有。</a:t>
            </a:r>
            <a:endParaRPr lang="en-US" altLang="zh-CN" sz="1400" b="0" i="0" u="none" strike="noStrike" kern="0" spc="0" baseline="0">
              <a:ln>
                <a:noFill/>
              </a:ln>
              <a:solidFill>
                <a:srgbClr val="FFFFFF"/>
              </a:solidFill>
              <a:effectLst/>
              <a:latin typeface="Segoe UI Light" panose="020B0502040204020203"/>
              <a:ea typeface="微软雅黑" panose="020B0503020204020204" charset="-122"/>
            </a:endParaRPr>
          </a:p>
          <a:p>
            <a:pPr marL="0" lvl="0" indent="0" defTabSz="914400">
              <a:lnSpc>
                <a:spcPct val="130000"/>
              </a:lnSpc>
              <a:spcBef>
                <a:spcPts val="0"/>
              </a:spcBef>
              <a:spcAft>
                <a:spcPts val="0"/>
              </a:spcAft>
              <a:buClrTx/>
              <a:buSzTx/>
              <a:buFontTx/>
              <a:buNone/>
              <a:defRPr/>
            </a:pPr>
            <a:r>
              <a:rPr lang="zh-CN" altLang="en-US" sz="1400" b="0" i="0" u="none" strike="noStrike" kern="0" spc="0" baseline="0">
                <a:ln>
                  <a:noFill/>
                </a:ln>
                <a:solidFill>
                  <a:srgbClr val="FFFFFF"/>
                </a:solidFill>
                <a:effectLst/>
                <a:latin typeface="Segoe UI Light" panose="020B0502040204020203"/>
                <a:ea typeface="微软雅黑" panose="020B0503020204020204" charset="-122"/>
              </a:rPr>
              <a:t>您仅可以个人非商业用途使用本</a:t>
            </a:r>
            <a:r>
              <a:rPr lang="en-US" altLang="zh-CN" sz="1400" b="0" i="0" u="none" strike="noStrike" kern="0" spc="0" baseline="0">
                <a:ln>
                  <a:noFill/>
                </a:ln>
                <a:solidFill>
                  <a:srgbClr val="FFFFFF"/>
                </a:solidFill>
                <a:effectLst/>
                <a:latin typeface="Segoe UI Light" panose="020B0502040204020203"/>
                <a:ea typeface="微软雅黑" panose="020B0503020204020204" charset="-122"/>
              </a:rPr>
              <a:t>PPT</a:t>
            </a:r>
            <a:r>
              <a:rPr lang="zh-CN" altLang="en-US" sz="1400" b="0" i="0" u="none" strike="noStrike" kern="0" spc="0" baseline="0">
                <a:ln>
                  <a:noFill/>
                </a:ln>
                <a:solidFill>
                  <a:srgbClr val="FFFFFF"/>
                </a:solidFill>
                <a:effectLst/>
                <a:latin typeface="Segoe UI Light" panose="020B0502040204020203"/>
                <a:ea typeface="微软雅黑" panose="020B0503020204020204" charset="-122"/>
              </a:rPr>
              <a:t>模板，</a:t>
            </a:r>
            <a:r>
              <a:rPr lang="zh-CN" altLang="en-US" sz="1400" b="0" i="0" u="none" strike="noStrike" kern="1200" spc="0" baseline="0">
                <a:ln>
                  <a:noFill/>
                </a:ln>
                <a:solidFill>
                  <a:srgbClr val="FFFFFF"/>
                </a:solidFill>
                <a:effectLst/>
                <a:latin typeface="Century Gothic" panose="020B0502020202020204"/>
                <a:ea typeface="微软雅黑" panose="020B0503020204020204" charset="-122"/>
              </a:rPr>
              <a:t>未经权利人书面明确授权，不可将信息内容的全部或部分用于出售，或以出租、出借、转让、分销、发布等其他任何方式供他人使用</a:t>
            </a:r>
            <a:r>
              <a:rPr lang="zh-CN" altLang="en-US" sz="1400" b="0" i="0" u="none" strike="noStrike" kern="0" spc="0" baseline="0">
                <a:ln>
                  <a:noFill/>
                </a:ln>
                <a:solidFill>
                  <a:srgbClr val="FFFFFF"/>
                </a:solidFill>
                <a:effectLst/>
                <a:latin typeface="Segoe UI Light" panose="020B0502040204020203"/>
                <a:ea typeface="微软雅黑" panose="020B0503020204020204" charset="-122"/>
              </a:rPr>
              <a:t>，</a:t>
            </a:r>
            <a:r>
              <a:rPr lang="zh-CN" altLang="en-US" sz="1400" b="0" i="0" u="none" strike="noStrike" kern="1200" spc="0" baseline="0">
                <a:ln>
                  <a:noFill/>
                </a:ln>
                <a:solidFill>
                  <a:srgbClr val="FFFFFF"/>
                </a:solidFill>
                <a:effectLst/>
                <a:latin typeface="Century Gothic" panose="020B0502020202020204"/>
                <a:ea typeface="微软雅黑" panose="020B0503020204020204" charset="-122"/>
              </a:rPr>
              <a:t>否则将承担法律责任。</a:t>
            </a:r>
            <a:endParaRPr lang="en-US" altLang="zh-CN" sz="1400" b="0" i="0" u="none" strike="noStrike" kern="0" spc="0" baseline="0">
              <a:ln>
                <a:noFill/>
              </a:ln>
              <a:solidFill>
                <a:srgbClr val="FFFFFF"/>
              </a:solidFill>
              <a:effectLst/>
              <a:latin typeface="Segoe UI Light" panose="020B0502040204020203"/>
              <a:ea typeface="微软雅黑" panose="020B0503020204020204" charset="-122"/>
            </a:endParaRPr>
          </a:p>
          <a:p>
            <a:pPr marL="0" lvl="0" indent="0" defTabSz="609600">
              <a:lnSpc>
                <a:spcPct val="130000"/>
              </a:lnSpc>
              <a:spcBef>
                <a:spcPts val="0"/>
              </a:spcBef>
              <a:spcAft>
                <a:spcPts val="0"/>
              </a:spcAft>
              <a:buClrTx/>
              <a:buSzTx/>
              <a:buFontTx/>
              <a:buNone/>
              <a:defRPr/>
            </a:pPr>
            <a:endParaRPr lang="en-US" altLang="zh-CN" sz="1400" b="0" i="0" u="none" strike="noStrike" kern="0" spc="0" baseline="0">
              <a:ln>
                <a:noFill/>
              </a:ln>
              <a:solidFill>
                <a:srgbClr val="FFFFFF"/>
              </a:solidFill>
              <a:effectLst/>
              <a:latin typeface="Segoe UI Light" panose="020B0502040204020203"/>
              <a:ea typeface="微软雅黑" panose="020B0503020204020204" charset="-122"/>
            </a:endParaRPr>
          </a:p>
          <a:p>
            <a:pPr marL="0" lvl="0" indent="0" defTabSz="609600">
              <a:lnSpc>
                <a:spcPct val="130000"/>
              </a:lnSpc>
              <a:spcBef>
                <a:spcPts val="0"/>
              </a:spcBef>
              <a:spcAft>
                <a:spcPts val="0"/>
              </a:spcAft>
              <a:buClrTx/>
              <a:buSzTx/>
              <a:buFontTx/>
              <a:buNone/>
              <a:defRPr/>
            </a:pPr>
            <a:endParaRPr lang="en-US" altLang="zh-CN" sz="1400" b="0" i="0" u="none" strike="noStrike" kern="0" spc="0" baseline="0">
              <a:ln>
                <a:noFill/>
              </a:ln>
              <a:solidFill>
                <a:srgbClr val="FFFFFF"/>
              </a:solidFill>
              <a:effectLst/>
              <a:latin typeface="Segoe UI Light" panose="020B0502040204020203"/>
              <a:ea typeface="微软雅黑" panose="020B0503020204020204" charset="-122"/>
            </a:endParaRPr>
          </a:p>
          <a:p>
            <a:pPr marL="0" lvl="0" indent="0" defTabSz="609600">
              <a:lnSpc>
                <a:spcPct val="130000"/>
              </a:lnSpc>
              <a:spcBef>
                <a:spcPts val="0"/>
              </a:spcBef>
              <a:spcAft>
                <a:spcPts val="0"/>
              </a:spcAft>
              <a:buClrTx/>
              <a:buSzTx/>
              <a:buFontTx/>
              <a:buNone/>
              <a:defRPr/>
            </a:pPr>
            <a:r>
              <a:rPr lang="en-US" altLang="zh-CN" sz="1400" b="0" i="0" u="none" strike="noStrike" kern="0" spc="0" baseline="0">
                <a:ln>
                  <a:noFill/>
                </a:ln>
                <a:solidFill>
                  <a:srgbClr val="FFFFFF"/>
                </a:solidFill>
                <a:effectLst/>
                <a:latin typeface="Segoe UI Light" panose="020B0502040204020203"/>
                <a:ea typeface="微软雅黑" panose="020B0503020204020204" charset="-122"/>
              </a:rPr>
              <a:t>OfficePLUS</a:t>
            </a:r>
            <a:r>
              <a:rPr lang="zh-CN" altLang="en-US" sz="1400" b="0" i="0" u="none" strike="noStrike" kern="0" spc="0" baseline="0">
                <a:ln>
                  <a:noFill/>
                </a:ln>
                <a:solidFill>
                  <a:srgbClr val="FFFFFF"/>
                </a:solidFill>
                <a:effectLst/>
                <a:latin typeface="Segoe UI Light" panose="020B0502040204020203"/>
                <a:ea typeface="微软雅黑" panose="020B0503020204020204" charset="-122"/>
              </a:rPr>
              <a:t>尊重知识产权并注重保护用户享有的各项权利。</a:t>
            </a:r>
            <a:endParaRPr lang="en-US" altLang="zh-CN" sz="1400" b="0" i="0" u="none" strike="noStrike" kern="0" spc="0" baseline="0">
              <a:ln>
                <a:noFill/>
              </a:ln>
              <a:solidFill>
                <a:srgbClr val="FFFFFF"/>
              </a:solidFill>
              <a:effectLst/>
              <a:latin typeface="Segoe UI Light" panose="020B0502040204020203"/>
              <a:ea typeface="微软雅黑" panose="020B0503020204020204" charset="-122"/>
            </a:endParaRPr>
          </a:p>
          <a:p>
            <a:pPr marL="0" lvl="0" indent="0" defTabSz="609600">
              <a:lnSpc>
                <a:spcPct val="130000"/>
              </a:lnSpc>
              <a:spcBef>
                <a:spcPts val="0"/>
              </a:spcBef>
              <a:spcAft>
                <a:spcPts val="0"/>
              </a:spcAft>
              <a:buClrTx/>
              <a:buSzTx/>
              <a:buFontTx/>
              <a:buNone/>
              <a:defRPr/>
            </a:pPr>
            <a:r>
              <a:rPr lang="en-US" altLang="zh-CN" sz="1400" b="0" i="0" u="none" strike="noStrike" kern="0" spc="0" baseline="0">
                <a:ln>
                  <a:noFill/>
                </a:ln>
                <a:solidFill>
                  <a:srgbClr val="FFFFFF"/>
                </a:solidFill>
                <a:effectLst/>
                <a:latin typeface="Segoe UI Light" panose="020B0502040204020203"/>
                <a:ea typeface="微软雅黑" panose="020B0503020204020204" charset="-122"/>
              </a:rPr>
              <a:t>OfficePLUS</a:t>
            </a:r>
            <a:r>
              <a:rPr lang="zh-CN" altLang="en-US" sz="1400" b="0" i="0" u="none" strike="noStrike" kern="0" spc="0" baseline="0">
                <a:ln>
                  <a:noFill/>
                </a:ln>
                <a:solidFill>
                  <a:srgbClr val="FFFFFF"/>
                </a:solidFill>
                <a:effectLst/>
                <a:latin typeface="Segoe UI Light" panose="020B0502040204020203"/>
                <a:ea typeface="微软雅黑" panose="020B0503020204020204" charset="-122"/>
              </a:rPr>
              <a:t>拥有对本</a:t>
            </a:r>
            <a:r>
              <a:rPr lang="en-US" altLang="zh-CN" sz="1400" b="0" i="0" u="none" strike="noStrike" kern="0" spc="0" baseline="0">
                <a:ln>
                  <a:noFill/>
                </a:ln>
                <a:solidFill>
                  <a:srgbClr val="FFFFFF"/>
                </a:solidFill>
                <a:effectLst/>
                <a:latin typeface="Segoe UI Light" panose="020B0502040204020203"/>
                <a:ea typeface="微软雅黑" panose="020B0503020204020204" charset="-122"/>
              </a:rPr>
              <a:t>PPT</a:t>
            </a:r>
            <a:r>
              <a:rPr lang="zh-CN" altLang="en-US" sz="1400" b="0" i="0" u="none" strike="noStrike" kern="0" spc="0" baseline="0">
                <a:ln>
                  <a:noFill/>
                </a:ln>
                <a:solidFill>
                  <a:srgbClr val="FFFFFF"/>
                </a:solidFill>
                <a:effectLst/>
                <a:latin typeface="Segoe UI Light" panose="020B0502040204020203"/>
                <a:ea typeface="微软雅黑" panose="020B0503020204020204" charset="-122"/>
              </a:rPr>
              <a:t>模板进行展示、报道、宣传及用于市场活动的权利，若在比赛或商业应用过程中发生版权纠纷，其法律责任由作者本人承担。</a:t>
            </a:r>
            <a:endParaRPr lang="zh-CN" altLang="en-US" sz="1400" b="0" i="0" u="none" strike="noStrike" kern="0" spc="0" baseline="0">
              <a:ln>
                <a:noFill/>
              </a:ln>
              <a:solidFill>
                <a:srgbClr val="FFFFFF"/>
              </a:solidFill>
              <a:effectLst/>
              <a:latin typeface="Segoe UI Light" panose="020B0502040204020203"/>
              <a:ea typeface="微软雅黑" panose="020B0503020204020204" charset="-122"/>
            </a:endParaRPr>
          </a:p>
        </p:txBody>
      </p:sp>
      <p:sp>
        <p:nvSpPr>
          <p:cNvPr id="13" name="矩形 12"/>
          <p:cNvSpPr/>
          <p:nvPr/>
        </p:nvSpPr>
        <p:spPr>
          <a:xfrm>
            <a:off x="440603" y="182445"/>
            <a:ext cx="777777" cy="246221"/>
          </a:xfrm>
          <a:prstGeom prst="rect">
            <a:avLst/>
          </a:prstGeom>
        </p:spPr>
        <p:txBody>
          <a:bodyPr wrap="none">
            <a:spAutoFit/>
          </a:bodyPr>
          <a:lstStyle/>
          <a:p>
            <a:pPr marL="0" lvl="0" indent="0" defTabSz="609600">
              <a:lnSpc>
                <a:spcPct val="100000"/>
              </a:lnSpc>
              <a:spcBef>
                <a:spcPts val="0"/>
              </a:spcBef>
              <a:spcAft>
                <a:spcPts val="0"/>
              </a:spcAft>
              <a:buClrTx/>
              <a:buSzTx/>
              <a:buFontTx/>
              <a:buNone/>
              <a:defRPr/>
            </a:pPr>
            <a:r>
              <a:rPr lang="en-US" altLang="zh-CN" sz="1000" b="0" i="0" u="none" strike="noStrike" kern="0" spc="0" baseline="0">
                <a:ln>
                  <a:noFill/>
                </a:ln>
                <a:solidFill>
                  <a:srgbClr val="FFFFFF"/>
                </a:solidFill>
                <a:effectLst/>
                <a:latin typeface="Segoe UI Light" panose="020B0502040204020203"/>
                <a:ea typeface="微软雅黑" panose="020B0503020204020204" charset="-122"/>
              </a:rPr>
              <a:t>OfficePLUS</a:t>
            </a:r>
            <a:endParaRPr lang="zh-CN" altLang="en-US" sz="1000" b="0" i="0" u="none" strike="noStrike" kern="0" spc="0" baseline="0">
              <a:ln>
                <a:noFill/>
              </a:ln>
              <a:solidFill>
                <a:srgbClr val="FFFFFF"/>
              </a:solidFill>
              <a:effectLst/>
              <a:latin typeface="Segoe UI Light" panose="020B0502040204020203"/>
              <a:ea typeface="微软雅黑" panose="020B0503020204020204" charset="-122"/>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封面3-dark">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矩形 1"/>
          <p:cNvSpPr/>
          <p:nvPr userDrawn="1"/>
        </p:nvSpPr>
        <p:spPr>
          <a:xfrm>
            <a:off x="-19050" y="0"/>
            <a:ext cx="6115050" cy="6858000"/>
          </a:xfrm>
          <a:prstGeom prst="rect">
            <a:avLst/>
          </a:prstGeom>
          <a:solidFill>
            <a:schemeClr val="tx2"/>
          </a:solidFill>
          <a:ln>
            <a:noFill/>
          </a:ln>
          <a:effectLst/>
        </p:spPr>
        <p:txBody>
          <a:bodyPr anchor="ctr"/>
          <a:lstStyle/>
          <a:p>
            <a:pPr algn="just"/>
            <a:endParaRPr lang="zh-CN" altLang="en-US"/>
          </a:p>
        </p:txBody>
      </p:sp>
      <p:sp>
        <p:nvSpPr>
          <p:cNvPr id="3" name="图片占位符 6"/>
          <p:cNvSpPr>
            <a:spLocks noGrp="1"/>
          </p:cNvSpPr>
          <p:nvPr>
            <p:ph type="pic" idx="10"/>
          </p:nvPr>
        </p:nvSpPr>
        <p:spPr>
          <a:xfrm>
            <a:off x="6388100" y="0"/>
            <a:ext cx="5803900" cy="6858000"/>
          </a:xfrm>
          <a:prstGeom prst="rect">
            <a:avLst/>
          </a:prstGeom>
        </p:spPr>
        <p:txBody>
          <a:bodyPr anchor="ctr"/>
          <a:lstStyle>
            <a:lvl1pPr marL="0" lvl="0" indent="0" algn="ctr">
              <a:buNone/>
              <a:defRPr/>
            </a:lvl1pPr>
          </a:lstStyle>
          <a:p>
            <a:endParaRPr lang="zh-CN" altLang="en-US"/>
          </a:p>
        </p:txBody>
      </p:sp>
      <p:sp>
        <p:nvSpPr>
          <p:cNvPr id="4" name="内容占位符 25"/>
          <p:cNvSpPr>
            <a:spLocks noGrp="1"/>
          </p:cNvSpPr>
          <p:nvPr>
            <p:ph idx="11"/>
          </p:nvPr>
        </p:nvSpPr>
        <p:spPr>
          <a:xfrm>
            <a:off x="360363" y="3867150"/>
            <a:ext cx="2903311" cy="454025"/>
          </a:xfrm>
          <a:prstGeom prst="rect">
            <a:avLst/>
          </a:prstGeom>
        </p:spPr>
        <p:txBody>
          <a:bodyPr anchor="ctr"/>
          <a:lstStyle>
            <a:lvl1pPr marL="0" lvl="0" indent="0" algn="l">
              <a:lnSpc>
                <a:spcPct val="100000"/>
              </a:lnSpc>
              <a:buNone/>
              <a:defRPr sz="2000">
                <a:solidFill>
                  <a:schemeClr val="bg1"/>
                </a:solidFill>
              </a:defRPr>
            </a:lvl1pPr>
          </a:lstStyle>
          <a:p>
            <a:pPr lvl="0"/>
            <a:endParaRPr lang="zh-CN" altLang="en-US"/>
          </a:p>
        </p:txBody>
      </p:sp>
      <p:sp>
        <p:nvSpPr>
          <p:cNvPr id="5" name="文本占位符 31"/>
          <p:cNvSpPr>
            <a:spLocks noGrp="1"/>
          </p:cNvSpPr>
          <p:nvPr>
            <p:ph type="body" idx="12"/>
          </p:nvPr>
        </p:nvSpPr>
        <p:spPr>
          <a:xfrm>
            <a:off x="360363" y="3113196"/>
            <a:ext cx="4122181" cy="598488"/>
          </a:xfrm>
          <a:prstGeom prst="rect">
            <a:avLst/>
          </a:prstGeom>
        </p:spPr>
        <p:txBody>
          <a:bodyPr anchor="ctr"/>
          <a:lstStyle>
            <a:lvl1pPr marL="0" lvl="0" indent="0" algn="l">
              <a:lnSpc>
                <a:spcPct val="100000"/>
              </a:lnSpc>
              <a:buNone/>
              <a:defRPr sz="2400" b="1">
                <a:solidFill>
                  <a:schemeClr val="bg1"/>
                </a:solidFill>
              </a:defRPr>
            </a:lvl1pPr>
          </a:lstStyle>
          <a:p>
            <a:pPr lvl="0"/>
            <a:endParaRPr lang="zh-CN" altLang="en-US"/>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lstStyle>
            <a:lvl1pPr lvl="0" algn="l">
              <a:lnSpc>
                <a:spcPct val="100000"/>
              </a:lnSpc>
              <a:defRPr sz="4000" b="0">
                <a:solidFill>
                  <a:schemeClr val="bg1"/>
                </a:solidFill>
                <a:effectLst/>
              </a:defRPr>
            </a:lvl1pPr>
          </a:lstStyle>
          <a:p>
            <a:r>
              <a:rPr lang="zh-CN" altLang="en-US"/>
              <a:t>单击此处编辑标题样式</a:t>
            </a:r>
            <a:endParaRPr lang="zh-CN" altLang="en-US"/>
          </a:p>
        </p:txBody>
      </p:sp>
      <p:pic>
        <p:nvPicPr>
          <p:cNvPr id="7" name="图片 6"/>
          <p:cNvPicPr>
            <a:picLocks noChangeAspect="1"/>
          </p:cNvPicPr>
          <p:nvPr userDrawn="1"/>
        </p:nvPicPr>
        <p:blipFill>
          <a:blip r:embed="rId2" cstate="print"/>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prstDash val="solid"/>
            <a:miter/>
          </a:ln>
        </p:spPr>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cSld name="封面4">
    <p:spTree>
      <p:nvGrpSpPr>
        <p:cNvPr id="1" name=""/>
        <p:cNvGrpSpPr/>
        <p:nvPr/>
      </p:nvGrpSpPr>
      <p:grpSpPr>
        <a:xfrm>
          <a:off x="0" y="0"/>
          <a:ext cx="0" cy="0"/>
          <a:chOff x="0" y="0"/>
          <a:chExt cx="0" cy="0"/>
        </a:xfrm>
      </p:grpSpPr>
      <p:sp>
        <p:nvSpPr>
          <p:cNvPr id="4" name="等腰三角形 3"/>
          <p:cNvSpPr/>
          <p:nvPr userDrawn="1"/>
        </p:nvSpPr>
        <p:spPr>
          <a:xfrm>
            <a:off x="10515600" y="-25400"/>
            <a:ext cx="1676400" cy="6883400"/>
          </a:xfrm>
          <a:prstGeom prst="triangle">
            <a:avLst>
              <a:gd name="adj" fmla="val 99435"/>
            </a:avLst>
          </a:prstGeom>
          <a:gradFill>
            <a:gsLst>
              <a:gs pos="100000">
                <a:schemeClr val="accent4"/>
              </a:gs>
              <a:gs pos="62000">
                <a:schemeClr val="tx2"/>
              </a:gs>
            </a:gsLst>
            <a:lin ang="2700000" scaled="0"/>
          </a:gradFill>
          <a:ln w="12700" cap="flat" cmpd="sng">
            <a:solidFill>
              <a:schemeClr val="bg1"/>
            </a:solidFill>
            <a:prstDash val="solid"/>
            <a:miter/>
          </a:ln>
          <a:effectLst/>
        </p:spPr>
        <p:txBody>
          <a:bodyPr anchor="ctr"/>
          <a:lstStyle/>
          <a:p>
            <a:pPr lvl="0" algn="just"/>
            <a:endParaRPr lang="zh-CN" altLang="en-US"/>
          </a:p>
        </p:txBody>
      </p:sp>
      <p:sp>
        <p:nvSpPr>
          <p:cNvPr id="5" name="内容占位符 25"/>
          <p:cNvSpPr>
            <a:spLocks noGrp="1"/>
          </p:cNvSpPr>
          <p:nvPr>
            <p:ph idx="11"/>
          </p:nvPr>
        </p:nvSpPr>
        <p:spPr>
          <a:xfrm>
            <a:off x="360363" y="3867150"/>
            <a:ext cx="2903311" cy="454025"/>
          </a:xfrm>
          <a:prstGeom prst="rect">
            <a:avLst/>
          </a:prstGeom>
        </p:spPr>
        <p:txBody>
          <a:bodyPr anchor="ctr"/>
          <a:lstStyle>
            <a:lvl1pPr marL="0" lvl="0" indent="0" algn="l">
              <a:lnSpc>
                <a:spcPct val="100000"/>
              </a:lnSpc>
              <a:buNone/>
              <a:defRPr sz="2000">
                <a:solidFill>
                  <a:schemeClr val="accent2"/>
                </a:solidFill>
              </a:defRPr>
            </a:lvl1pPr>
          </a:lstStyle>
          <a:p>
            <a:pPr lvl="0"/>
            <a:endParaRPr lang="zh-CN" altLang="en-US"/>
          </a:p>
        </p:txBody>
      </p:sp>
      <p:sp>
        <p:nvSpPr>
          <p:cNvPr id="6" name="文本占位符 31"/>
          <p:cNvSpPr>
            <a:spLocks noGrp="1"/>
          </p:cNvSpPr>
          <p:nvPr>
            <p:ph type="body" idx="12"/>
          </p:nvPr>
        </p:nvSpPr>
        <p:spPr>
          <a:xfrm>
            <a:off x="360363" y="3113196"/>
            <a:ext cx="4122181" cy="598488"/>
          </a:xfrm>
          <a:prstGeom prst="rect">
            <a:avLst/>
          </a:prstGeom>
        </p:spPr>
        <p:txBody>
          <a:bodyPr anchor="ctr"/>
          <a:lstStyle>
            <a:lvl1pPr marL="0" lvl="0" indent="0" algn="l">
              <a:lnSpc>
                <a:spcPct val="100000"/>
              </a:lnSpc>
              <a:buNone/>
              <a:defRPr sz="2400" b="1">
                <a:solidFill>
                  <a:schemeClr val="accent2"/>
                </a:solidFill>
              </a:defRPr>
            </a:lvl1pPr>
          </a:lstStyle>
          <a:p>
            <a:pPr lvl="0"/>
            <a:endParaRPr lang="zh-CN" altLang="en-US"/>
          </a:p>
        </p:txBody>
      </p:sp>
      <p:sp>
        <p:nvSpPr>
          <p:cNvPr id="7" name="标题 1"/>
          <p:cNvSpPr>
            <a:spLocks noGrp="1"/>
          </p:cNvSpPr>
          <p:nvPr>
            <p:ph type="title" hasCustomPrompt="1"/>
          </p:nvPr>
        </p:nvSpPr>
        <p:spPr>
          <a:xfrm>
            <a:off x="360363" y="1896875"/>
            <a:ext cx="5740916" cy="1060855"/>
          </a:xfrm>
          <a:prstGeom prst="rect">
            <a:avLst/>
          </a:prstGeom>
          <a:noFill/>
          <a:effectLst/>
        </p:spPr>
        <p:txBody>
          <a:bodyPr anchor="ctr"/>
          <a:lstStyle>
            <a:lvl1pPr lvl="0" algn="l">
              <a:lnSpc>
                <a:spcPct val="100000"/>
              </a:lnSpc>
              <a:defRPr sz="4000" b="0">
                <a:solidFill>
                  <a:schemeClr val="tx2"/>
                </a:solidFill>
                <a:effectLst/>
              </a:defRPr>
            </a:lvl1pPr>
          </a:lstStyle>
          <a:p>
            <a:r>
              <a:rPr lang="zh-CN" altLang="en-US"/>
              <a:t>单击此处编辑标题样式</a:t>
            </a:r>
            <a:endParaRPr lang="zh-CN" altLang="en-US"/>
          </a:p>
        </p:txBody>
      </p:sp>
      <p:pic>
        <p:nvPicPr>
          <p:cNvPr id="8" name="图片 7"/>
          <p:cNvPicPr>
            <a:picLocks noChangeAspect="1"/>
          </p:cNvPicPr>
          <p:nvPr userDrawn="1"/>
        </p:nvPicPr>
        <p:blipFill>
          <a:blip r:embed="rId2" cstate="print"/>
          <a:stretch>
            <a:fillRect/>
          </a:stretch>
        </p:blipFill>
        <p:spPr>
          <a:xfrm>
            <a:off x="222913" y="275589"/>
            <a:ext cx="2169174" cy="713098"/>
          </a:xfrm>
          <a:prstGeom prst="rect">
            <a:avLst/>
          </a:prstGeom>
        </p:spPr>
      </p:pic>
      <p:pic>
        <p:nvPicPr>
          <p:cNvPr id="9" name="图片 8"/>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sp>
        <p:nvSpPr>
          <p:cNvPr id="10" name="图片占位符 6"/>
          <p:cNvSpPr>
            <a:spLocks noGrp="1"/>
          </p:cNvSpPr>
          <p:nvPr>
            <p:ph type="pic" idx="10"/>
          </p:nvPr>
        </p:nvSpPr>
        <p:spPr>
          <a:xfrm>
            <a:off x="5859400" y="0"/>
            <a:ext cx="6146801" cy="6858000"/>
          </a:xfrm>
          <a:prstGeom prst="parallelogram">
            <a:avLst>
              <a:gd name="adj" fmla="val 28125"/>
            </a:avLst>
          </a:prstGeom>
          <a:effectLst>
            <a:outerShdw blurRad="50800" dist="38100" dir="2700000" algn="tl" rotWithShape="0">
              <a:prstClr val="black">
                <a:alpha val="40000"/>
              </a:prstClr>
            </a:outerShdw>
          </a:effectLst>
        </p:spPr>
        <p:txBody>
          <a:bodyPr anchor="ctr"/>
          <a:lstStyle>
            <a:lvl1pPr marL="0" lvl="0" indent="0" algn="ctr">
              <a:buNone/>
              <a:defRPr/>
            </a:lvl1pPr>
          </a:lstStyle>
          <a:p>
            <a:endParaRPr lang="zh-CN" altLang="en-US"/>
          </a:p>
        </p:txBody>
      </p:sp>
      <p:cxnSp>
        <p:nvCxnSpPr>
          <p:cNvPr id="11" name="直接连接符 10"/>
          <p:cNvCxnSpPr/>
          <p:nvPr userDrawn="1"/>
        </p:nvCxnSpPr>
        <p:spPr>
          <a:xfrm flipH="1">
            <a:off x="5710548" y="-25400"/>
            <a:ext cx="1737055" cy="6883400"/>
          </a:xfrm>
          <a:prstGeom prst="line">
            <a:avLst/>
          </a:prstGeom>
          <a:ln w="31750">
            <a:gradFill>
              <a:gsLst>
                <a:gs pos="60000">
                  <a:schemeClr val="tx2"/>
                </a:gs>
                <a:gs pos="100000">
                  <a:schemeClr val="accent4"/>
                </a:gs>
              </a:gsLst>
              <a:lin ang="2700000" scaled="0"/>
            </a:gradFill>
            <a:prstDash val="solid"/>
            <a:miter/>
          </a:ln>
        </p:spPr>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cSld name="封面5">
    <p:spTree>
      <p:nvGrpSpPr>
        <p:cNvPr id="1" name=""/>
        <p:cNvGrpSpPr/>
        <p:nvPr/>
      </p:nvGrpSpPr>
      <p:grpSpPr>
        <a:xfrm>
          <a:off x="0" y="0"/>
          <a:ext cx="0" cy="0"/>
          <a:chOff x="0" y="0"/>
          <a:chExt cx="0" cy="0"/>
        </a:xfrm>
      </p:grpSpPr>
      <p:pic>
        <p:nvPicPr>
          <p:cNvPr id="6" name="图片 5" descr="图片包含 建筑物&#10;&#10;自动生成的说明"/>
          <p:cNvPicPr>
            <a:picLocks noChangeAspect="1"/>
          </p:cNvPicPr>
          <p:nvPr userDrawn="1"/>
        </p:nvPicPr>
        <p:blipFill>
          <a:blip r:embed="rId2" cstate="print">
            <a:alphaModFix amt="10000"/>
            <a:duotone>
              <a:srgbClr val="000000"/>
              <a:schemeClr val="accent1">
                <a:tint val="45000"/>
                <a:satMod val="400000"/>
              </a:schemeClr>
            </a:duotone>
          </a:blip>
          <a:stretch>
            <a:fillRect/>
          </a:stretch>
        </p:blipFill>
        <p:spPr>
          <a:xfrm>
            <a:off x="4144710" y="2394097"/>
            <a:ext cx="8047290" cy="2590938"/>
          </a:xfrm>
          <a:prstGeom prst="rect">
            <a:avLst/>
          </a:prstGeom>
        </p:spPr>
      </p:pic>
      <p:sp>
        <p:nvSpPr>
          <p:cNvPr id="5" name="标题 1"/>
          <p:cNvSpPr>
            <a:spLocks noGrp="1"/>
          </p:cNvSpPr>
          <p:nvPr>
            <p:ph type="title" hasCustomPrompt="1"/>
          </p:nvPr>
        </p:nvSpPr>
        <p:spPr>
          <a:xfrm>
            <a:off x="5460763" y="2407580"/>
            <a:ext cx="6426437" cy="1060855"/>
          </a:xfrm>
          <a:prstGeom prst="rect">
            <a:avLst/>
          </a:prstGeom>
          <a:noFill/>
          <a:effectLst/>
        </p:spPr>
        <p:txBody>
          <a:bodyPr anchor="ctr"/>
          <a:lstStyle>
            <a:lvl1pPr lvl="0" algn="ctr">
              <a:defRPr sz="4000" b="1">
                <a:solidFill>
                  <a:schemeClr val="tx2"/>
                </a:solidFill>
              </a:defRPr>
            </a:lvl1pPr>
          </a:lstStyle>
          <a:p>
            <a:r>
              <a:rPr lang="zh-CN" altLang="en-US"/>
              <a:t>单击此处编辑标题样式</a:t>
            </a:r>
            <a:endParaRPr lang="zh-CN" altLang="en-US"/>
          </a:p>
        </p:txBody>
      </p:sp>
      <p:sp>
        <p:nvSpPr>
          <p:cNvPr id="7" name="内容占位符 25"/>
          <p:cNvSpPr>
            <a:spLocks noGrp="1"/>
          </p:cNvSpPr>
          <p:nvPr>
            <p:ph idx="10"/>
          </p:nvPr>
        </p:nvSpPr>
        <p:spPr>
          <a:xfrm>
            <a:off x="8946863" y="4107201"/>
            <a:ext cx="2903311" cy="454025"/>
          </a:xfrm>
          <a:prstGeom prst="rect">
            <a:avLst/>
          </a:prstGeom>
        </p:spPr>
        <p:txBody>
          <a:bodyPr anchor="ctr"/>
          <a:lstStyle>
            <a:lvl1pPr marL="0" lvl="0" indent="0" algn="ctr">
              <a:lnSpc>
                <a:spcPct val="100000"/>
              </a:lnSpc>
              <a:buNone/>
              <a:defRPr sz="1800">
                <a:solidFill>
                  <a:schemeClr val="accent2"/>
                </a:solidFill>
              </a:defRPr>
            </a:lvl1pPr>
          </a:lstStyle>
          <a:p>
            <a:pPr lvl="0"/>
            <a:endParaRPr lang="zh-CN" altLang="en-US"/>
          </a:p>
        </p:txBody>
      </p:sp>
      <p:sp>
        <p:nvSpPr>
          <p:cNvPr id="8" name="文本占位符 31"/>
          <p:cNvSpPr>
            <a:spLocks noGrp="1"/>
          </p:cNvSpPr>
          <p:nvPr>
            <p:ph type="body" idx="11"/>
          </p:nvPr>
        </p:nvSpPr>
        <p:spPr>
          <a:xfrm>
            <a:off x="5460764" y="3997557"/>
            <a:ext cx="3349862" cy="598488"/>
          </a:xfrm>
          <a:prstGeom prst="rect">
            <a:avLst/>
          </a:prstGeom>
        </p:spPr>
        <p:txBody>
          <a:bodyPr anchor="ctr"/>
          <a:lstStyle>
            <a:lvl1pPr marL="0" lvl="0" indent="0" algn="ctr">
              <a:lnSpc>
                <a:spcPct val="100000"/>
              </a:lnSpc>
              <a:buNone/>
              <a:defRPr sz="2400" b="1">
                <a:solidFill>
                  <a:schemeClr val="accent2"/>
                </a:solidFill>
              </a:defRPr>
            </a:lvl1pPr>
          </a:lstStyle>
          <a:p>
            <a:pPr lvl="0"/>
            <a:endParaRPr lang="zh-CN" altLang="en-US"/>
          </a:p>
        </p:txBody>
      </p:sp>
      <p:sp>
        <p:nvSpPr>
          <p:cNvPr id="9" name="图片占位符 14"/>
          <p:cNvSpPr>
            <a:spLocks noGrp="1"/>
          </p:cNvSpPr>
          <p:nvPr>
            <p:ph type="pic" idx="12"/>
          </p:nvPr>
        </p:nvSpPr>
        <p:spPr>
          <a:xfrm>
            <a:off x="0" y="1415726"/>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6323888" h="4026547">
                <a:moveTo>
                  <a:pt x="0" y="0"/>
                </a:moveTo>
                <a:lnTo>
                  <a:pt x="6323888" y="0"/>
                </a:lnTo>
                <a:lnTo>
                  <a:pt x="4216447" y="4026547"/>
                </a:lnTo>
                <a:lnTo>
                  <a:pt x="0" y="4026547"/>
                </a:lnTo>
                <a:close/>
              </a:path>
            </a:pathLst>
          </a:custGeom>
          <a:effectLst>
            <a:outerShdw blurRad="50800" dist="38100" dir="2700000" algn="tl" rotWithShape="0">
              <a:prstClr val="black">
                <a:alpha val="40000"/>
              </a:prstClr>
            </a:outerShdw>
          </a:effectLst>
        </p:spPr>
        <p:txBody>
          <a:bodyPr wrap="square"/>
          <a:lstStyle/>
          <a:p>
            <a:endParaRPr lang="zh-CN" altLang="en-US"/>
          </a:p>
        </p:txBody>
      </p:sp>
      <p:pic>
        <p:nvPicPr>
          <p:cNvPr id="10" name="图片 9"/>
          <p:cNvPicPr>
            <a:picLocks noChangeAspect="1"/>
          </p:cNvPicPr>
          <p:nvPr userDrawn="1"/>
        </p:nvPicPr>
        <p:blipFill>
          <a:blip r:embed="rId3"/>
          <a:stretch>
            <a:fillRect/>
          </a:stretch>
        </p:blipFill>
        <p:spPr>
          <a:xfrm>
            <a:off x="6524558" y="4706725"/>
            <a:ext cx="3935296" cy="209291"/>
          </a:xfrm>
          <a:prstGeom prst="rect">
            <a:avLst/>
          </a:prstGeom>
        </p:spPr>
      </p:pic>
      <p:pic>
        <p:nvPicPr>
          <p:cNvPr id="11" name="图片 10"/>
          <p:cNvPicPr>
            <a:picLocks noChangeAspect="1"/>
          </p:cNvPicPr>
          <p:nvPr userDrawn="1"/>
        </p:nvPicPr>
        <p:blipFill>
          <a:blip r:embed="rId4" cstate="print"/>
          <a:stretch>
            <a:fillRect/>
          </a:stretch>
        </p:blipFill>
        <p:spPr>
          <a:xfrm>
            <a:off x="222913" y="271357"/>
            <a:ext cx="2169174" cy="713098"/>
          </a:xfrm>
          <a:prstGeom prst="rect">
            <a:avLst/>
          </a:prstGeom>
        </p:spPr>
      </p:pic>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cSld name="目录1">
    <p:spTree>
      <p:nvGrpSpPr>
        <p:cNvPr id="1" name=""/>
        <p:cNvGrpSpPr/>
        <p:nvPr/>
      </p:nvGrpSpPr>
      <p:grpSpPr>
        <a:xfrm>
          <a:off x="0" y="0"/>
          <a:ext cx="0" cy="0"/>
          <a:chOff x="0" y="0"/>
          <a:chExt cx="0" cy="0"/>
        </a:xfrm>
      </p:grpSpPr>
      <p:grpSp>
        <p:nvGrpSpPr>
          <p:cNvPr id="11" name="组合 10"/>
          <p:cNvGrpSpPr/>
          <p:nvPr userDrawn="1"/>
        </p:nvGrpSpPr>
        <p:grpSpPr>
          <a:xfrm>
            <a:off x="391884" y="2278063"/>
            <a:ext cx="4122059" cy="1462680"/>
            <a:chOff x="304800" y="2709636"/>
            <a:chExt cx="4122059" cy="1462680"/>
          </a:xfrm>
        </p:grpSpPr>
        <p:grpSp>
          <p:nvGrpSpPr>
            <p:cNvPr id="12" name="组合 11"/>
            <p:cNvGrpSpPr/>
            <p:nvPr/>
          </p:nvGrpSpPr>
          <p:grpSpPr>
            <a:xfrm>
              <a:off x="304800" y="2709636"/>
              <a:ext cx="4122059" cy="1462680"/>
              <a:chOff x="667656" y="1497651"/>
              <a:chExt cx="4122059" cy="1462680"/>
            </a:xfrm>
          </p:grpSpPr>
          <p:grpSp>
            <p:nvGrpSpPr>
              <p:cNvPr id="14" name="组合 13"/>
              <p:cNvGrpSpPr/>
              <p:nvPr/>
            </p:nvGrpSpPr>
            <p:grpSpPr>
              <a:xfrm>
                <a:off x="667656" y="1497651"/>
                <a:ext cx="4122059" cy="1438728"/>
                <a:chOff x="537028" y="1493158"/>
                <a:chExt cx="4122059" cy="1438728"/>
              </a:xfrm>
            </p:grpSpPr>
            <p:sp>
              <p:nvSpPr>
                <p:cNvPr id="17" name="矩形 16"/>
                <p:cNvSpPr/>
                <p:nvPr/>
              </p:nvSpPr>
              <p:spPr>
                <a:xfrm>
                  <a:off x="537029" y="1493158"/>
                  <a:ext cx="4122058" cy="1438728"/>
                </a:xfrm>
                <a:prstGeom prst="rect">
                  <a:avLst/>
                </a:prstGeom>
                <a:solidFill>
                  <a:srgbClr val="FFFFFF"/>
                </a:solidFill>
                <a:ln>
                  <a:noFill/>
                </a:ln>
                <a:effectLst>
                  <a:outerShdw blurRad="50800" dist="38100" dir="2700000" algn="tl" rotWithShape="0">
                    <a:prstClr val="black">
                      <a:alpha val="40000"/>
                    </a:prstClr>
                  </a:outerShdw>
                </a:effectLst>
              </p:spPr>
              <p:txBody>
                <a:bodyPr anchor="ctr"/>
                <a:lstStyle/>
                <a:p>
                  <a:pPr marL="0" lvl="0" indent="0" algn="ctr" defTabSz="914400">
                    <a:lnSpc>
                      <a:spcPct val="100000"/>
                    </a:lnSpc>
                    <a:spcBef>
                      <a:spcPts val="0"/>
                    </a:spcBef>
                    <a:spcAft>
                      <a:spcPts val="0"/>
                    </a:spcAft>
                    <a:buClrTx/>
                    <a:buSzTx/>
                    <a:buFontTx/>
                    <a:buNone/>
                    <a:defRPr/>
                  </a:pPr>
                  <a:endParaRPr lang="zh-CN" altLang="en-US" sz="1800" b="0" i="0" u="none" strike="noStrike" kern="0" spc="0" baseline="0">
                    <a:ln>
                      <a:noFill/>
                    </a:ln>
                    <a:solidFill>
                      <a:srgbClr val="FFFFFF"/>
                    </a:solidFill>
                    <a:effectLst/>
                    <a:latin typeface="Arial" panose="020B0604020202020204"/>
                    <a:ea typeface="微软雅黑" panose="020B0503020204020204" charset="-122"/>
                  </a:endParaRPr>
                </a:p>
              </p:txBody>
            </p:sp>
            <p:pic>
              <p:nvPicPr>
                <p:cNvPr id="18" name="图片 17" descr="图片包含 建筑物&#10;&#10;自动生成的说明"/>
                <p:cNvPicPr>
                  <a:picLocks noChangeAspect="1"/>
                </p:cNvPicPr>
                <p:nvPr/>
              </p:nvPicPr>
              <p:blipFill>
                <a:blip r:embed="rId2" cstate="print">
                  <a:alphaModFix amt="25000"/>
                  <a:duotone>
                    <a:srgbClr val="DBDBDB">
                      <a:shade val="45000"/>
                      <a:satMod val="135000"/>
                    </a:srgbClr>
                    <a:srgbClr val="FFFFFF"/>
                  </a:duotone>
                </a:blip>
                <a:stretch>
                  <a:fillRect/>
                </a:stretch>
              </p:blipFill>
              <p:spPr>
                <a:xfrm>
                  <a:off x="537028" y="1604731"/>
                  <a:ext cx="4122058" cy="1327155"/>
                </a:xfrm>
                <a:prstGeom prst="rect">
                  <a:avLst/>
                </a:prstGeom>
                <a:effectLst/>
              </p:spPr>
            </p:pic>
          </p:grpSp>
          <p:sp>
            <p:nvSpPr>
              <p:cNvPr id="15" name="文本框 14"/>
              <p:cNvSpPr txBox="1"/>
              <p:nvPr/>
            </p:nvSpPr>
            <p:spPr>
              <a:xfrm>
                <a:off x="2387598" y="1755350"/>
                <a:ext cx="2235199" cy="923330"/>
              </a:xfrm>
              <a:prstGeom prst="rect">
                <a:avLst/>
              </a:prstGeom>
              <a:noFill/>
            </p:spPr>
            <p:txBody>
              <a:bodyPr wrap="square">
                <a:spAutoFit/>
              </a:bodyPr>
              <a:lstStyle/>
              <a:p>
                <a:pPr marL="0" lvl="0" indent="0" algn="ctr" defTabSz="914400">
                  <a:lnSpc>
                    <a:spcPct val="100000"/>
                  </a:lnSpc>
                  <a:spcBef>
                    <a:spcPts val="0"/>
                  </a:spcBef>
                  <a:spcAft>
                    <a:spcPts val="0"/>
                  </a:spcAft>
                  <a:buClrTx/>
                  <a:buSzTx/>
                  <a:buFontTx/>
                  <a:buNone/>
                  <a:defRPr/>
                </a:pPr>
                <a:r>
                  <a:rPr lang="zh-CN" altLang="en-US" sz="5400" b="0" i="0" u="none" strike="noStrike" kern="0" spc="0" baseline="0">
                    <a:ln>
                      <a:noFill/>
                    </a:ln>
                    <a:solidFill>
                      <a:schemeClr val="tx2"/>
                    </a:solidFill>
                    <a:effectLst/>
                    <a:latin typeface="HarmonyOS Sans SC Black"/>
                    <a:ea typeface="HarmonyOS Sans SC Black"/>
                  </a:rPr>
                  <a:t>目  录</a:t>
                </a:r>
                <a:endParaRPr lang="zh-CN" altLang="en-US" sz="5400" b="0" i="0" u="none" strike="noStrike" kern="0" spc="0" baseline="0">
                  <a:ln>
                    <a:noFill/>
                  </a:ln>
                  <a:solidFill>
                    <a:schemeClr val="tx2"/>
                  </a:solidFill>
                  <a:effectLst/>
                  <a:latin typeface="HarmonyOS Sans SC Black"/>
                  <a:ea typeface="HarmonyOS Sans SC Black"/>
                </a:endParaRPr>
              </a:p>
            </p:txBody>
          </p:sp>
          <p:sp>
            <p:nvSpPr>
              <p:cNvPr id="16" name="矩形 15"/>
              <p:cNvSpPr/>
              <p:nvPr/>
            </p:nvSpPr>
            <p:spPr>
              <a:xfrm rot="16200000">
                <a:off x="2683685" y="854302"/>
                <a:ext cx="90000" cy="4122058"/>
              </a:xfrm>
              <a:prstGeom prst="rect">
                <a:avLst/>
              </a:prstGeom>
              <a:gradFill>
                <a:gsLst>
                  <a:gs pos="100000">
                    <a:schemeClr val="accent4"/>
                  </a:gs>
                  <a:gs pos="62000">
                    <a:schemeClr val="tx2"/>
                  </a:gs>
                </a:gsLst>
                <a:lin ang="2700000" scaled="0"/>
              </a:gradFill>
              <a:ln>
                <a:noFill/>
              </a:ln>
              <a:effectLst/>
            </p:spPr>
            <p:txBody>
              <a:bodyPr anchor="ctr"/>
              <a:lstStyle/>
              <a:p>
                <a:pPr marL="0" lvl="0" indent="0" algn="ctr" defTabSz="914400">
                  <a:lnSpc>
                    <a:spcPct val="100000"/>
                  </a:lnSpc>
                  <a:spcBef>
                    <a:spcPts val="0"/>
                  </a:spcBef>
                  <a:spcAft>
                    <a:spcPts val="0"/>
                  </a:spcAft>
                  <a:buClrTx/>
                  <a:buSzTx/>
                  <a:buFontTx/>
                  <a:buNone/>
                  <a:defRPr/>
                </a:pPr>
                <a:endParaRPr lang="zh-CN" altLang="en-US" sz="1800" b="0" i="0" u="none" strike="noStrike" kern="0" spc="0" baseline="0">
                  <a:ln>
                    <a:noFill/>
                  </a:ln>
                  <a:solidFill>
                    <a:srgbClr val="FFFFFF"/>
                  </a:solidFill>
                  <a:effectLst/>
                  <a:latin typeface="Arial" panose="020B0604020202020204"/>
                  <a:ea typeface="微软雅黑" panose="020B0503020204020204" charset="-122"/>
                </a:endParaRPr>
              </a:p>
            </p:txBody>
          </p:sp>
        </p:grpSp>
        <p:pic>
          <p:nvPicPr>
            <p:cNvPr id="13" name="图片 12"/>
            <p:cNvPicPr>
              <a:picLocks noChangeAspect="1"/>
            </p:cNvPicPr>
            <p:nvPr/>
          </p:nvPicPr>
          <p:blipFill>
            <a:blip r:embed="rId3" cstate="print"/>
            <a:stretch>
              <a:fillRect/>
            </a:stretch>
          </p:blipFill>
          <p:spPr>
            <a:xfrm>
              <a:off x="433887" y="2871509"/>
              <a:ext cx="1590855" cy="1114981"/>
            </a:xfrm>
            <a:prstGeom prst="rect">
              <a:avLst/>
            </a:prstGeom>
          </p:spPr>
        </p:pic>
      </p:grpSp>
      <p:sp>
        <p:nvSpPr>
          <p:cNvPr id="19" name="图片占位符 6"/>
          <p:cNvSpPr>
            <a:spLocks noGrp="1"/>
          </p:cNvSpPr>
          <p:nvPr>
            <p:ph type="pic" idx="10"/>
          </p:nvPr>
        </p:nvSpPr>
        <p:spPr>
          <a:xfrm>
            <a:off x="6095999" y="0"/>
            <a:ext cx="6096001" cy="6858000"/>
          </a:xfrm>
          <a:prstGeom prst="rect">
            <a:avLst/>
          </a:prstGeom>
        </p:spPr>
        <p:txBody>
          <a:bodyPr anchor="ctr"/>
          <a:lstStyle>
            <a:lvl1pPr marL="0" lvl="0" indent="0" algn="ctr">
              <a:buNone/>
              <a:defRPr/>
            </a:lvl1pPr>
          </a:lstStyle>
          <a:p>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cSld name="目录2">
    <p:spTree>
      <p:nvGrpSpPr>
        <p:cNvPr id="1" name=""/>
        <p:cNvGrpSpPr/>
        <p:nvPr/>
      </p:nvGrpSpPr>
      <p:grpSpPr>
        <a:xfrm>
          <a:off x="0" y="0"/>
          <a:ext cx="0" cy="0"/>
          <a:chOff x="0" y="0"/>
          <a:chExt cx="0" cy="0"/>
        </a:xfrm>
      </p:grpSpPr>
      <p:grpSp>
        <p:nvGrpSpPr>
          <p:cNvPr id="3" name="组合 2"/>
          <p:cNvGrpSpPr/>
          <p:nvPr userDrawn="1"/>
        </p:nvGrpSpPr>
        <p:grpSpPr>
          <a:xfrm>
            <a:off x="4034971" y="689970"/>
            <a:ext cx="4122059" cy="1462680"/>
            <a:chOff x="304800" y="2709636"/>
            <a:chExt cx="4122059" cy="1462680"/>
          </a:xfrm>
        </p:grpSpPr>
        <p:grpSp>
          <p:nvGrpSpPr>
            <p:cNvPr id="4" name="组合 3"/>
            <p:cNvGrpSpPr/>
            <p:nvPr/>
          </p:nvGrpSpPr>
          <p:grpSpPr>
            <a:xfrm>
              <a:off x="304800" y="2709636"/>
              <a:ext cx="4122059" cy="1462680"/>
              <a:chOff x="667656" y="1497651"/>
              <a:chExt cx="4122059" cy="1462680"/>
            </a:xfrm>
          </p:grpSpPr>
          <p:grpSp>
            <p:nvGrpSpPr>
              <p:cNvPr id="6" name="组合 5"/>
              <p:cNvGrpSpPr/>
              <p:nvPr/>
            </p:nvGrpSpPr>
            <p:grpSpPr>
              <a:xfrm>
                <a:off x="667656" y="1497651"/>
                <a:ext cx="4122059" cy="1438728"/>
                <a:chOff x="537028" y="1493158"/>
                <a:chExt cx="4122059" cy="1438728"/>
              </a:xfrm>
            </p:grpSpPr>
            <p:sp>
              <p:nvSpPr>
                <p:cNvPr id="9" name="矩形 8"/>
                <p:cNvSpPr/>
                <p:nvPr/>
              </p:nvSpPr>
              <p:spPr>
                <a:xfrm>
                  <a:off x="537029" y="1493158"/>
                  <a:ext cx="4122058" cy="1438728"/>
                </a:xfrm>
                <a:prstGeom prst="rect">
                  <a:avLst/>
                </a:prstGeom>
                <a:solidFill>
                  <a:srgbClr val="FFFFFF"/>
                </a:solidFill>
                <a:ln>
                  <a:noFill/>
                </a:ln>
                <a:effectLst>
                  <a:outerShdw blurRad="50800" dist="38100" dir="2700000" algn="tl" rotWithShape="0">
                    <a:prstClr val="black">
                      <a:alpha val="40000"/>
                    </a:prstClr>
                  </a:outerShdw>
                </a:effectLst>
              </p:spPr>
              <p:txBody>
                <a:bodyPr anchor="ctr"/>
                <a:lstStyle/>
                <a:p>
                  <a:pPr marL="0" lvl="0" indent="0" algn="ctr" defTabSz="914400">
                    <a:lnSpc>
                      <a:spcPct val="100000"/>
                    </a:lnSpc>
                    <a:spcBef>
                      <a:spcPts val="0"/>
                    </a:spcBef>
                    <a:spcAft>
                      <a:spcPts val="0"/>
                    </a:spcAft>
                    <a:buClrTx/>
                    <a:buSzTx/>
                    <a:buFontTx/>
                    <a:buNone/>
                    <a:defRPr/>
                  </a:pPr>
                  <a:endParaRPr lang="zh-CN" altLang="en-US" sz="1800" b="0" i="0" u="none" strike="noStrike" kern="0" spc="0" baseline="0">
                    <a:ln>
                      <a:noFill/>
                    </a:ln>
                    <a:solidFill>
                      <a:srgbClr val="FFFFFF"/>
                    </a:solidFill>
                    <a:effectLst/>
                    <a:latin typeface="Arial" panose="020B0604020202020204"/>
                    <a:ea typeface="微软雅黑" panose="020B0503020204020204" charset="-122"/>
                  </a:endParaRPr>
                </a:p>
              </p:txBody>
            </p:sp>
            <p:pic>
              <p:nvPicPr>
                <p:cNvPr id="10" name="图片 9" descr="图片包含 建筑物&#10;&#10;自动生成的说明"/>
                <p:cNvPicPr>
                  <a:picLocks noChangeAspect="1"/>
                </p:cNvPicPr>
                <p:nvPr/>
              </p:nvPicPr>
              <p:blipFill>
                <a:blip r:embed="rId2" cstate="print">
                  <a:alphaModFix amt="25000"/>
                  <a:duotone>
                    <a:srgbClr val="DBDBDB">
                      <a:shade val="45000"/>
                      <a:satMod val="135000"/>
                    </a:srgbClr>
                    <a:srgbClr val="FFFFFF"/>
                  </a:duotone>
                </a:blip>
                <a:stretch>
                  <a:fillRect/>
                </a:stretch>
              </p:blipFill>
              <p:spPr>
                <a:xfrm>
                  <a:off x="537028" y="1604731"/>
                  <a:ext cx="4122058" cy="1327155"/>
                </a:xfrm>
                <a:prstGeom prst="rect">
                  <a:avLst/>
                </a:prstGeom>
                <a:effectLst/>
              </p:spPr>
            </p:pic>
          </p:grpSp>
          <p:sp>
            <p:nvSpPr>
              <p:cNvPr id="7" name="文本框 6"/>
              <p:cNvSpPr txBox="1"/>
              <p:nvPr/>
            </p:nvSpPr>
            <p:spPr>
              <a:xfrm>
                <a:off x="2387598" y="1755350"/>
                <a:ext cx="2235199" cy="923330"/>
              </a:xfrm>
              <a:prstGeom prst="rect">
                <a:avLst/>
              </a:prstGeom>
              <a:noFill/>
            </p:spPr>
            <p:txBody>
              <a:bodyPr wrap="square">
                <a:spAutoFit/>
              </a:bodyPr>
              <a:lstStyle/>
              <a:p>
                <a:pPr marL="0" lvl="0" indent="0" algn="ctr" defTabSz="914400">
                  <a:lnSpc>
                    <a:spcPct val="100000"/>
                  </a:lnSpc>
                  <a:spcBef>
                    <a:spcPts val="0"/>
                  </a:spcBef>
                  <a:spcAft>
                    <a:spcPts val="0"/>
                  </a:spcAft>
                  <a:buClrTx/>
                  <a:buSzTx/>
                  <a:buFontTx/>
                  <a:buNone/>
                  <a:defRPr/>
                </a:pPr>
                <a:r>
                  <a:rPr lang="zh-CN" altLang="en-US" sz="5400" b="0" i="0" u="none" strike="noStrike" kern="0" spc="0" baseline="0">
                    <a:ln>
                      <a:noFill/>
                    </a:ln>
                    <a:solidFill>
                      <a:schemeClr val="tx2"/>
                    </a:solidFill>
                    <a:effectLst/>
                    <a:latin typeface="HarmonyOS Sans SC Black"/>
                    <a:ea typeface="HarmonyOS Sans SC Black"/>
                  </a:rPr>
                  <a:t>目  录</a:t>
                </a:r>
                <a:endParaRPr lang="zh-CN" altLang="en-US" sz="5400" b="0" i="0" u="none" strike="noStrike" kern="0" spc="0" baseline="0">
                  <a:ln>
                    <a:noFill/>
                  </a:ln>
                  <a:solidFill>
                    <a:schemeClr val="tx2"/>
                  </a:solidFill>
                  <a:effectLst/>
                  <a:latin typeface="HarmonyOS Sans SC Black"/>
                  <a:ea typeface="HarmonyOS Sans SC Black"/>
                </a:endParaRPr>
              </a:p>
            </p:txBody>
          </p:sp>
          <p:sp>
            <p:nvSpPr>
              <p:cNvPr id="8" name="矩形 7"/>
              <p:cNvSpPr/>
              <p:nvPr/>
            </p:nvSpPr>
            <p:spPr>
              <a:xfrm rot="16200000">
                <a:off x="2683685" y="854302"/>
                <a:ext cx="90000" cy="4122058"/>
              </a:xfrm>
              <a:prstGeom prst="rect">
                <a:avLst/>
              </a:prstGeom>
              <a:gradFill>
                <a:gsLst>
                  <a:gs pos="100000">
                    <a:schemeClr val="accent4"/>
                  </a:gs>
                  <a:gs pos="62000">
                    <a:schemeClr val="tx2"/>
                  </a:gs>
                </a:gsLst>
                <a:lin ang="2700000" scaled="0"/>
              </a:gradFill>
              <a:ln>
                <a:noFill/>
              </a:ln>
              <a:effectLst/>
            </p:spPr>
            <p:txBody>
              <a:bodyPr anchor="ctr"/>
              <a:lstStyle/>
              <a:p>
                <a:pPr marL="0" lvl="0" indent="0" algn="ctr" defTabSz="914400">
                  <a:lnSpc>
                    <a:spcPct val="100000"/>
                  </a:lnSpc>
                  <a:spcBef>
                    <a:spcPts val="0"/>
                  </a:spcBef>
                  <a:spcAft>
                    <a:spcPts val="0"/>
                  </a:spcAft>
                  <a:buClrTx/>
                  <a:buSzTx/>
                  <a:buFontTx/>
                  <a:buNone/>
                  <a:defRPr/>
                </a:pPr>
                <a:endParaRPr lang="zh-CN" altLang="en-US" sz="1800" b="0" i="0" u="none" strike="noStrike" kern="0" spc="0" baseline="0">
                  <a:ln>
                    <a:noFill/>
                  </a:ln>
                  <a:solidFill>
                    <a:srgbClr val="FFFFFF"/>
                  </a:solidFill>
                  <a:effectLst/>
                  <a:latin typeface="Arial" panose="020B0604020202020204"/>
                  <a:ea typeface="微软雅黑" panose="020B0503020204020204" charset="-122"/>
                </a:endParaRPr>
              </a:p>
            </p:txBody>
          </p:sp>
        </p:grpSp>
        <p:pic>
          <p:nvPicPr>
            <p:cNvPr id="5" name="图片 4"/>
            <p:cNvPicPr>
              <a:picLocks noChangeAspect="1"/>
            </p:cNvPicPr>
            <p:nvPr/>
          </p:nvPicPr>
          <p:blipFill>
            <a:blip r:embed="rId3" cstate="print"/>
            <a:stretch>
              <a:fillRect/>
            </a:stretch>
          </p:blipFill>
          <p:spPr>
            <a:xfrm>
              <a:off x="433887" y="2871509"/>
              <a:ext cx="1590855" cy="1114981"/>
            </a:xfrm>
            <a:prstGeom prst="rect">
              <a:avLst/>
            </a:prstGeom>
          </p:spPr>
        </p:pic>
      </p:grpSp>
      <p:sp>
        <p:nvSpPr>
          <p:cNvPr id="11" name="图片占位符 6"/>
          <p:cNvSpPr>
            <a:spLocks noGrp="1"/>
          </p:cNvSpPr>
          <p:nvPr>
            <p:ph type="pic" idx="10"/>
          </p:nvPr>
        </p:nvSpPr>
        <p:spPr>
          <a:xfrm>
            <a:off x="1" y="3240088"/>
            <a:ext cx="12192000" cy="3617912"/>
          </a:xfrm>
          <a:prstGeom prst="rect">
            <a:avLst/>
          </a:prstGeom>
        </p:spPr>
        <p:txBody>
          <a:bodyPr anchor="ctr"/>
          <a:lstStyle>
            <a:lvl1pPr marL="0" lvl="0" indent="0" algn="ctr">
              <a:buNone/>
              <a:defRPr/>
            </a:lvl1pPr>
          </a:lstStyle>
          <a:p>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cSld name="内页版式1">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lvl="0">
              <a:lnSpc>
                <a:spcPct val="100000"/>
              </a:lnSpc>
              <a:defRPr sz="3200">
                <a:solidFill>
                  <a:schemeClr val="tx2"/>
                </a:solidFill>
              </a:defRPr>
            </a:lvl1pPr>
          </a:lstStyle>
          <a:p>
            <a:r>
              <a:rPr lang="zh-CN" altLang="en-US"/>
              <a:t>单击此处编辑母版标题样式</a:t>
            </a:r>
            <a:endParaRPr lang="zh-CN" altLang="en-US"/>
          </a:p>
        </p:txBody>
      </p:sp>
      <p:sp>
        <p:nvSpPr>
          <p:cNvPr id="5" name="内容占位符 4"/>
          <p:cNvSpPr>
            <a:spLocks noGrp="1"/>
          </p:cNvSpPr>
          <p:nvPr>
            <p:ph idx="10" hasCustomPrompt="1"/>
          </p:nvPr>
        </p:nvSpPr>
        <p:spPr>
          <a:xfrm>
            <a:off x="381368" y="1142440"/>
            <a:ext cx="11429264" cy="4991454"/>
          </a:xfrm>
          <a:prstGeom prst="rect">
            <a:avLst/>
          </a:prstGeom>
        </p:spPr>
        <p:txBody>
          <a:bodyPr>
            <a:normAutofit/>
          </a:bodyPr>
          <a:lstStyle>
            <a:lvl1pPr lvl="0">
              <a:lnSpc>
                <a:spcPct val="120000"/>
              </a:lnSpc>
              <a:defRPr sz="2500">
                <a:solidFill>
                  <a:schemeClr val="accent2"/>
                </a:solidFill>
              </a:defRPr>
            </a:lvl1pPr>
            <a:lvl2pPr lvl="1">
              <a:lnSpc>
                <a:spcPct val="120000"/>
              </a:lnSpc>
              <a:defRPr sz="2115">
                <a:solidFill>
                  <a:schemeClr val="accent2"/>
                </a:solidFill>
              </a:defRPr>
            </a:lvl2pPr>
            <a:lvl3pPr lvl="2">
              <a:lnSpc>
                <a:spcPct val="120000"/>
              </a:lnSpc>
              <a:defRPr sz="1905">
                <a:solidFill>
                  <a:schemeClr val="accent2"/>
                </a:solidFill>
              </a:defRPr>
            </a:lvl3pPr>
            <a:lvl4pPr lvl="3">
              <a:lnSpc>
                <a:spcPct val="120000"/>
              </a:lnSpc>
              <a:defRPr sz="1695">
                <a:solidFill>
                  <a:schemeClr val="accent2"/>
                </a:solidFill>
              </a:defRPr>
            </a:lvl4pPr>
            <a:lvl5pPr lvl="4">
              <a:lnSpc>
                <a:spcPct val="120000"/>
              </a:lnSpc>
              <a:defRPr sz="1695">
                <a:solidFill>
                  <a:schemeClr val="accent2"/>
                </a:solidFill>
              </a:defRPr>
            </a:lvl5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pic>
        <p:nvPicPr>
          <p:cNvPr id="7" name="图片 6"/>
          <p:cNvPicPr>
            <a:picLocks noChangeAspect="1"/>
          </p:cNvPicPr>
          <p:nvPr userDrawn="1"/>
        </p:nvPicPr>
        <p:blipFill rotWithShape="1">
          <a:blip r:embed="rId2" cstate="print"/>
          <a:srcRect r="1346"/>
          <a:stretch>
            <a:fillRect/>
          </a:stretch>
        </p:blipFill>
        <p:spPr>
          <a:xfrm>
            <a:off x="516" y="6149854"/>
            <a:ext cx="12191484" cy="411617"/>
          </a:xfrm>
          <a:prstGeom prst="rect">
            <a:avLst/>
          </a:prstGeom>
        </p:spPr>
      </p:pic>
      <p:pic>
        <p:nvPicPr>
          <p:cNvPr id="13" name="图片 12" descr="文本&#10;&#10;中度可信度描述已自动生成"/>
          <p:cNvPicPr>
            <a:picLocks noChangeAspect="1"/>
          </p:cNvPicPr>
          <p:nvPr userDrawn="1"/>
        </p:nvPicPr>
        <p:blipFill>
          <a:blip r:embed="rId3" cstate="print"/>
          <a:stretch>
            <a:fillRect/>
          </a:stretch>
        </p:blipFill>
        <p:spPr>
          <a:xfrm>
            <a:off x="9553162" y="263409"/>
            <a:ext cx="2305463" cy="757902"/>
          </a:xfrm>
          <a:prstGeom prst="rect">
            <a:avLst/>
          </a:prstGeom>
        </p:spPr>
      </p:pic>
      <p:sp>
        <p:nvSpPr>
          <p:cNvPr id="8" name="矩形 7"/>
          <p:cNvSpPr/>
          <p:nvPr userDrawn="1"/>
        </p:nvSpPr>
        <p:spPr>
          <a:xfrm>
            <a:off x="-1" y="311884"/>
            <a:ext cx="360363" cy="560759"/>
          </a:xfrm>
          <a:prstGeom prst="rect">
            <a:avLst/>
          </a:prstGeom>
          <a:gradFill>
            <a:gsLst>
              <a:gs pos="100000">
                <a:schemeClr val="accent4"/>
              </a:gs>
              <a:gs pos="62000">
                <a:schemeClr val="tx2"/>
              </a:gs>
            </a:gsLst>
            <a:lin ang="2700000" scaled="0"/>
          </a:gradFill>
          <a:ln>
            <a:noFill/>
          </a:ln>
          <a:effectLst/>
        </p:spPr>
        <p:txBody>
          <a:bodyPr anchor="ctr"/>
          <a:lstStyle/>
          <a:p>
            <a:pPr algn="just"/>
            <a:endParaRPr lang="zh-CN" altLang="en-US">
              <a:solidFill>
                <a:schemeClr val="tx2"/>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9" Type="http://schemas.openxmlformats.org/officeDocument/2006/relationships/theme" Target="../theme/theme1.xml"/><Relationship Id="rId18" Type="http://schemas.openxmlformats.org/officeDocument/2006/relationships/image" Target="../media/image16.png"/><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6.xml"/><Relationship Id="rId8" Type="http://schemas.openxmlformats.org/officeDocument/2006/relationships/slideLayout" Target="../slideLayouts/slideLayout25.xml"/><Relationship Id="rId7" Type="http://schemas.openxmlformats.org/officeDocument/2006/relationships/slideLayout" Target="../slideLayouts/slideLayout24.xml"/><Relationship Id="rId6" Type="http://schemas.openxmlformats.org/officeDocument/2006/relationships/slideLayout" Target="../slideLayouts/slideLayout23.xml"/><Relationship Id="rId5" Type="http://schemas.openxmlformats.org/officeDocument/2006/relationships/slideLayout" Target="../slideLayouts/slideLayout22.xml"/><Relationship Id="rId4" Type="http://schemas.openxmlformats.org/officeDocument/2006/relationships/slideLayout" Target="../slideLayouts/slideLayout21.xml"/><Relationship Id="rId3" Type="http://schemas.openxmlformats.org/officeDocument/2006/relationships/slideLayout" Target="../slideLayouts/slideLayout20.xml"/><Relationship Id="rId2" Type="http://schemas.openxmlformats.org/officeDocument/2006/relationships/slideLayout" Target="../slideLayouts/slideLayout19.xml"/><Relationship Id="rId16" Type="http://schemas.openxmlformats.org/officeDocument/2006/relationships/theme" Target="../theme/theme2.xml"/><Relationship Id="rId15" Type="http://schemas.openxmlformats.org/officeDocument/2006/relationships/slideLayout" Target="../slideLayouts/slideLayout32.xml"/><Relationship Id="rId14" Type="http://schemas.openxmlformats.org/officeDocument/2006/relationships/slideLayout" Target="../slideLayouts/slideLayout31.xml"/><Relationship Id="rId13" Type="http://schemas.openxmlformats.org/officeDocument/2006/relationships/slideLayout" Target="../slideLayouts/slideLayout30.xml"/><Relationship Id="rId12" Type="http://schemas.openxmlformats.org/officeDocument/2006/relationships/slideLayout" Target="../slideLayouts/slideLayout29.xml"/><Relationship Id="rId11" Type="http://schemas.openxmlformats.org/officeDocument/2006/relationships/slideLayout" Target="../slideLayouts/slideLayout28.xml"/><Relationship Id="rId10" Type="http://schemas.openxmlformats.org/officeDocument/2006/relationships/slideLayout" Target="../slideLayouts/slideLayout27.xml"/><Relationship Id="rId1" Type="http://schemas.openxmlformats.org/officeDocument/2006/relationships/slideLayout" Target="../slideLayouts/slideLayout18.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34.xml"/><Relationship Id="rId1"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6">
            <a:alpha val="50000"/>
            <a:lumMod val="20000"/>
            <a:lumOff val="80000"/>
          </a:schemeClr>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hdr="0"/>
  <p:txStyles>
    <p:titleStyle>
      <a:lvl1pPr lvl="0" algn="l" defTabSz="967740">
        <a:lnSpc>
          <a:spcPct val="90000"/>
        </a:lnSpc>
        <a:spcBef>
          <a:spcPct val="0"/>
        </a:spcBef>
        <a:buNone/>
        <a:defRPr sz="3600" b="1" kern="1200">
          <a:solidFill>
            <a:schemeClr val="tx1"/>
          </a:solidFill>
          <a:latin typeface="Segoe UI" panose="020B0502040204020203"/>
          <a:ea typeface="HarmonyOS Sans SC Black"/>
        </a:defRPr>
      </a:lvl1pPr>
    </p:titleStyle>
    <p:bodyStyle>
      <a:lvl1pPr marL="241935" lvl="0" indent="-241935" algn="l" defTabSz="967740">
        <a:lnSpc>
          <a:spcPct val="90000"/>
        </a:lnSpc>
        <a:spcBef>
          <a:spcPts val="1060"/>
        </a:spcBef>
        <a:buFontTx/>
        <a:buBlip>
          <a:blip r:embed="rId18"/>
        </a:buBlip>
        <a:defRPr sz="2965" b="0" kern="1200">
          <a:solidFill>
            <a:schemeClr val="tx2">
              <a:lumMod val="75000"/>
              <a:lumOff val="25000"/>
            </a:schemeClr>
          </a:solidFill>
          <a:latin typeface="Segoe UI" panose="020B0502040204020203"/>
          <a:ea typeface="HarmonyOS Sans SC Light"/>
        </a:defRPr>
      </a:lvl1pPr>
      <a:lvl2pPr marL="725805" lvl="1" indent="-241935" algn="l" defTabSz="967740">
        <a:lnSpc>
          <a:spcPct val="90000"/>
        </a:lnSpc>
        <a:spcBef>
          <a:spcPts val="530"/>
        </a:spcBef>
        <a:buFont typeface="Arial" panose="020B0604020202020204" pitchFamily="34" charset="0"/>
        <a:buChar char="•"/>
        <a:defRPr sz="2540" b="0" kern="1200">
          <a:solidFill>
            <a:schemeClr val="tx2">
              <a:lumMod val="75000"/>
              <a:lumOff val="25000"/>
            </a:schemeClr>
          </a:solidFill>
          <a:latin typeface="Segoe UI" panose="020B0502040204020203"/>
          <a:ea typeface="HarmonyOS Sans SC Light"/>
        </a:defRPr>
      </a:lvl2pPr>
      <a:lvl3pPr marL="1209675" lvl="2" indent="-241935" algn="l" defTabSz="967740">
        <a:lnSpc>
          <a:spcPct val="90000"/>
        </a:lnSpc>
        <a:spcBef>
          <a:spcPts val="530"/>
        </a:spcBef>
        <a:buFont typeface="Arial" panose="020B0604020202020204" pitchFamily="34" charset="0"/>
        <a:buChar char="•"/>
        <a:defRPr sz="2115" b="0" kern="1200">
          <a:solidFill>
            <a:schemeClr val="tx2">
              <a:lumMod val="75000"/>
              <a:lumOff val="25000"/>
            </a:schemeClr>
          </a:solidFill>
          <a:latin typeface="Segoe UI" panose="020B0502040204020203"/>
          <a:ea typeface="HarmonyOS Sans SC Light"/>
        </a:defRPr>
      </a:lvl3pPr>
      <a:lvl4pPr marL="1693545" lvl="3" indent="-241935" algn="l" defTabSz="967740">
        <a:lnSpc>
          <a:spcPct val="90000"/>
        </a:lnSpc>
        <a:spcBef>
          <a:spcPts val="530"/>
        </a:spcBef>
        <a:buFont typeface="Arial" panose="020B0604020202020204" pitchFamily="34" charset="0"/>
        <a:buChar char="•"/>
        <a:defRPr sz="1905" b="0" kern="1200">
          <a:solidFill>
            <a:schemeClr val="tx2">
              <a:lumMod val="75000"/>
              <a:lumOff val="25000"/>
            </a:schemeClr>
          </a:solidFill>
          <a:latin typeface="Segoe UI" panose="020B0502040204020203"/>
          <a:ea typeface="HarmonyOS Sans SC Light"/>
        </a:defRPr>
      </a:lvl4pPr>
      <a:lvl5pPr marL="2177415" lvl="4" indent="-241935" algn="l" defTabSz="967740">
        <a:lnSpc>
          <a:spcPct val="90000"/>
        </a:lnSpc>
        <a:spcBef>
          <a:spcPts val="530"/>
        </a:spcBef>
        <a:buFont typeface="Arial" panose="020B0604020202020204" pitchFamily="34" charset="0"/>
        <a:buChar char="•"/>
        <a:defRPr sz="1905" b="0" kern="1200">
          <a:solidFill>
            <a:schemeClr val="tx2">
              <a:lumMod val="75000"/>
              <a:lumOff val="25000"/>
            </a:schemeClr>
          </a:solidFill>
          <a:latin typeface="Segoe UI" panose="020B0502040204020203"/>
          <a:ea typeface="HarmonyOS Sans SC Light"/>
        </a:defRPr>
      </a:lvl5pPr>
      <a:lvl6pPr marL="2661285" lvl="5" indent="-241935" algn="l" defTabSz="967740">
        <a:lnSpc>
          <a:spcPct val="90000"/>
        </a:lnSpc>
        <a:spcBef>
          <a:spcPts val="530"/>
        </a:spcBef>
        <a:buFont typeface="Arial" panose="020B0604020202020204" pitchFamily="34" charset="0"/>
        <a:buChar char="•"/>
        <a:defRPr sz="1905" kern="1200">
          <a:solidFill>
            <a:schemeClr val="tx1"/>
          </a:solidFill>
          <a:latin typeface="Segoe UI" panose="020B0502040204020203"/>
          <a:ea typeface="HarmonyOS Sans SC Light"/>
        </a:defRPr>
      </a:lvl6pPr>
      <a:lvl7pPr marL="3145155" lvl="6" indent="-241935" algn="l" defTabSz="967740">
        <a:lnSpc>
          <a:spcPct val="90000"/>
        </a:lnSpc>
        <a:spcBef>
          <a:spcPts val="530"/>
        </a:spcBef>
        <a:buFont typeface="Arial" panose="020B0604020202020204" pitchFamily="34" charset="0"/>
        <a:buChar char="•"/>
        <a:defRPr sz="1905" kern="1200">
          <a:solidFill>
            <a:schemeClr val="tx1"/>
          </a:solidFill>
          <a:latin typeface="Segoe UI" panose="020B0502040204020203"/>
          <a:ea typeface="HarmonyOS Sans SC Light"/>
        </a:defRPr>
      </a:lvl7pPr>
      <a:lvl8pPr marL="3629025" lvl="7" indent="-241935" algn="l" defTabSz="967740">
        <a:lnSpc>
          <a:spcPct val="90000"/>
        </a:lnSpc>
        <a:spcBef>
          <a:spcPts val="530"/>
        </a:spcBef>
        <a:buFont typeface="Arial" panose="020B0604020202020204" pitchFamily="34" charset="0"/>
        <a:buChar char="•"/>
        <a:defRPr sz="1905" kern="1200">
          <a:solidFill>
            <a:schemeClr val="tx1"/>
          </a:solidFill>
          <a:latin typeface="Segoe UI" panose="020B0502040204020203"/>
          <a:ea typeface="HarmonyOS Sans SC Light"/>
        </a:defRPr>
      </a:lvl8pPr>
      <a:lvl9pPr marL="4112895" lvl="8" indent="-241935" algn="l" defTabSz="967740">
        <a:lnSpc>
          <a:spcPct val="90000"/>
        </a:lnSpc>
        <a:spcBef>
          <a:spcPts val="530"/>
        </a:spcBef>
        <a:buFont typeface="Arial" panose="020B0604020202020204" pitchFamily="34" charset="0"/>
        <a:buChar char="•"/>
        <a:defRPr sz="1905" kern="1200">
          <a:solidFill>
            <a:schemeClr val="tx1"/>
          </a:solidFill>
          <a:latin typeface="Segoe UI" panose="020B0502040204020203"/>
          <a:ea typeface="HarmonyOS Sans SC Light"/>
        </a:defRPr>
      </a:lvl9pPr>
    </p:bodyStyle>
    <p:otherStyle>
      <a:lvl1pPr marL="0" lvl="0" algn="l" defTabSz="967740">
        <a:defRPr sz="1905" kern="1200">
          <a:solidFill>
            <a:schemeClr val="tx1"/>
          </a:solidFill>
          <a:latin typeface="Segoe UI" panose="020B0502040204020203"/>
          <a:ea typeface="HarmonyOS Sans SC Light"/>
        </a:defRPr>
      </a:lvl1pPr>
      <a:lvl2pPr marL="483870" lvl="1" algn="l" defTabSz="967740">
        <a:defRPr sz="1905" kern="1200">
          <a:solidFill>
            <a:schemeClr val="tx1"/>
          </a:solidFill>
          <a:latin typeface="Segoe UI" panose="020B0502040204020203"/>
          <a:ea typeface="HarmonyOS Sans SC Light"/>
        </a:defRPr>
      </a:lvl2pPr>
      <a:lvl3pPr marL="967740" lvl="2" algn="l" defTabSz="967740">
        <a:defRPr sz="1905" kern="1200">
          <a:solidFill>
            <a:schemeClr val="tx1"/>
          </a:solidFill>
          <a:latin typeface="Segoe UI" panose="020B0502040204020203"/>
          <a:ea typeface="HarmonyOS Sans SC Light"/>
        </a:defRPr>
      </a:lvl3pPr>
      <a:lvl4pPr marL="1451610" lvl="3" algn="l" defTabSz="967740">
        <a:defRPr sz="1905" kern="1200">
          <a:solidFill>
            <a:schemeClr val="tx1"/>
          </a:solidFill>
          <a:latin typeface="Segoe UI" panose="020B0502040204020203"/>
          <a:ea typeface="HarmonyOS Sans SC Light"/>
        </a:defRPr>
      </a:lvl4pPr>
      <a:lvl5pPr marL="1935480" lvl="4" algn="l" defTabSz="967740">
        <a:defRPr sz="1905" kern="1200">
          <a:solidFill>
            <a:schemeClr val="tx1"/>
          </a:solidFill>
          <a:latin typeface="Segoe UI" panose="020B0502040204020203"/>
          <a:ea typeface="HarmonyOS Sans SC Light"/>
        </a:defRPr>
      </a:lvl5pPr>
      <a:lvl6pPr marL="2419350" lvl="5" algn="l" defTabSz="967740">
        <a:defRPr sz="1905" kern="1200">
          <a:solidFill>
            <a:schemeClr val="tx1"/>
          </a:solidFill>
          <a:latin typeface="Segoe UI" panose="020B0502040204020203"/>
          <a:ea typeface="HarmonyOS Sans SC Light"/>
        </a:defRPr>
      </a:lvl6pPr>
      <a:lvl7pPr marL="2903220" lvl="6" algn="l" defTabSz="967740">
        <a:defRPr sz="1905" kern="1200">
          <a:solidFill>
            <a:schemeClr val="tx1"/>
          </a:solidFill>
          <a:latin typeface="Segoe UI" panose="020B0502040204020203"/>
          <a:ea typeface="HarmonyOS Sans SC Light"/>
        </a:defRPr>
      </a:lvl7pPr>
      <a:lvl8pPr marL="3387090" lvl="7" algn="l" defTabSz="967740">
        <a:defRPr sz="1905" kern="1200">
          <a:solidFill>
            <a:schemeClr val="tx1"/>
          </a:solidFill>
          <a:latin typeface="Segoe UI" panose="020B0502040204020203"/>
          <a:ea typeface="HarmonyOS Sans SC Light"/>
        </a:defRPr>
      </a:lvl8pPr>
      <a:lvl9pPr marL="3870960" lvl="8" algn="l" defTabSz="967740">
        <a:defRPr sz="1905" kern="1200">
          <a:solidFill>
            <a:schemeClr val="tx1"/>
          </a:solidFill>
          <a:latin typeface="Segoe UI" panose="020B0502040204020203"/>
          <a:ea typeface="HarmonyOS Sans SC Light"/>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灯片编号占位符 5"/>
          <p:cNvSpPr>
            <a:spLocks noGrp="1"/>
          </p:cNvSpPr>
          <p:nvPr>
            <p:ph type="sldNum" idx="4"/>
          </p:nvPr>
        </p:nvSpPr>
        <p:spPr>
          <a:xfrm>
            <a:off x="10849970" y="6515101"/>
            <a:ext cx="1037230" cy="342900"/>
          </a:xfrm>
          <a:prstGeom prst="rect">
            <a:avLst/>
          </a:prstGeom>
        </p:spPr>
        <p:txBody>
          <a:bodyPr vert="horz" lIns="91440" tIns="45720" rIns="91440" bIns="45720" anchor="ctr"/>
          <a:lstStyle>
            <a:lvl1pPr lvl="0" algn="r">
              <a:defRPr sz="1200">
                <a:solidFill>
                  <a:schemeClr val="tx1">
                    <a:tint val="75000"/>
                  </a:schemeClr>
                </a:solidFill>
              </a:defRPr>
            </a:lvl1pPr>
          </a:lstStyle>
          <a:p>
            <a:fld id="{56ABF8EE-1A6E-4DBA-A28E-BF2C627444A8}" type="slidenum">
              <a:rPr lang="zh-CN" altLang="en-US"/>
            </a:fld>
            <a:endParaRPr lang="zh-CN" altLang="en-US"/>
          </a:p>
        </p:txBody>
      </p:sp>
    </p:spTree>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 id="2147483678" r:id="rId12"/>
    <p:sldLayoutId id="2147483679" r:id="rId13"/>
    <p:sldLayoutId id="2147483680" r:id="rId14"/>
    <p:sldLayoutId id="2147483681" r:id="rId15"/>
  </p:sldLayoutIdLst>
  <p:txStyles>
    <p:titleStyle>
      <a:lvl1pPr lvl="0" algn="l" defTabSz="914400">
        <a:lnSpc>
          <a:spcPct val="90000"/>
        </a:lnSpc>
        <a:spcBef>
          <a:spcPct val="0"/>
        </a:spcBef>
        <a:buNone/>
        <a:defRPr sz="4400" kern="1200">
          <a:solidFill>
            <a:schemeClr val="tx1"/>
          </a:solidFill>
          <a:latin typeface="Arial" panose="020B0604020202020204"/>
          <a:ea typeface="微软雅黑" panose="020B0503020204020204" charset="-122"/>
        </a:defRPr>
      </a:lvl1pPr>
    </p:titleStyle>
    <p:bodyStyle>
      <a:lvl1pPr marL="228600" lvl="0" indent="-228600" algn="l" defTabSz="914400">
        <a:lnSpc>
          <a:spcPct val="90000"/>
        </a:lnSpc>
        <a:spcBef>
          <a:spcPts val="1000"/>
        </a:spcBef>
        <a:buFont typeface="Arial" panose="020B0604020202020204" pitchFamily="34" charset="0"/>
        <a:buChar char="•"/>
        <a:defRPr sz="2800" kern="1200">
          <a:solidFill>
            <a:schemeClr val="tx1"/>
          </a:solidFill>
          <a:latin typeface="Arial" panose="020B0604020202020204"/>
          <a:ea typeface="微软雅黑" panose="020B0503020204020204" charset="-122"/>
        </a:defRPr>
      </a:lvl1pPr>
      <a:lvl2pPr marL="685800" lvl="1" indent="-228600" algn="l" defTabSz="914400">
        <a:lnSpc>
          <a:spcPct val="90000"/>
        </a:lnSpc>
        <a:spcBef>
          <a:spcPts val="500"/>
        </a:spcBef>
        <a:buFont typeface="Arial" panose="020B0604020202020204" pitchFamily="34" charset="0"/>
        <a:buChar char="•"/>
        <a:defRPr sz="2400" kern="1200">
          <a:solidFill>
            <a:schemeClr val="tx1"/>
          </a:solidFill>
          <a:latin typeface="Arial" panose="020B0604020202020204"/>
          <a:ea typeface="微软雅黑" panose="020B0503020204020204" charset="-122"/>
        </a:defRPr>
      </a:lvl2pPr>
      <a:lvl3pPr marL="1143000" lvl="2" indent="-228600" algn="l" defTabSz="914400">
        <a:lnSpc>
          <a:spcPct val="90000"/>
        </a:lnSpc>
        <a:spcBef>
          <a:spcPts val="500"/>
        </a:spcBef>
        <a:buFont typeface="Arial" panose="020B0604020202020204" pitchFamily="34" charset="0"/>
        <a:buChar char="•"/>
        <a:defRPr sz="2000" kern="1200">
          <a:solidFill>
            <a:schemeClr val="tx1"/>
          </a:solidFill>
          <a:latin typeface="Arial" panose="020B0604020202020204"/>
          <a:ea typeface="微软雅黑" panose="020B0503020204020204" charset="-122"/>
        </a:defRPr>
      </a:lvl3pPr>
      <a:lvl4pPr marL="1600200" lvl="3" indent="-228600" algn="l" defTabSz="914400">
        <a:lnSpc>
          <a:spcPct val="90000"/>
        </a:lnSpc>
        <a:spcBef>
          <a:spcPts val="500"/>
        </a:spcBef>
        <a:buFont typeface="Arial" panose="020B0604020202020204" pitchFamily="34" charset="0"/>
        <a:buChar char="•"/>
        <a:defRPr sz="1800" kern="1200">
          <a:solidFill>
            <a:schemeClr val="tx1"/>
          </a:solidFill>
          <a:latin typeface="Arial" panose="020B0604020202020204"/>
          <a:ea typeface="微软雅黑" panose="020B0503020204020204" charset="-122"/>
        </a:defRPr>
      </a:lvl4pPr>
      <a:lvl5pPr marL="2057400" lvl="4" indent="-228600" algn="l" defTabSz="914400">
        <a:lnSpc>
          <a:spcPct val="90000"/>
        </a:lnSpc>
        <a:spcBef>
          <a:spcPts val="500"/>
        </a:spcBef>
        <a:buFont typeface="Arial" panose="020B0604020202020204" pitchFamily="34" charset="0"/>
        <a:buChar char="•"/>
        <a:defRPr sz="1800" kern="1200">
          <a:solidFill>
            <a:schemeClr val="tx1"/>
          </a:solidFill>
          <a:latin typeface="Arial" panose="020B0604020202020204"/>
          <a:ea typeface="微软雅黑" panose="020B0503020204020204" charset="-122"/>
        </a:defRPr>
      </a:lvl5pPr>
      <a:lvl6pPr marL="2514600" lvl="5" indent="-228600" algn="l" defTabSz="914400">
        <a:lnSpc>
          <a:spcPct val="90000"/>
        </a:lnSpc>
        <a:spcBef>
          <a:spcPts val="500"/>
        </a:spcBef>
        <a:buFont typeface="Arial" panose="020B0604020202020204" pitchFamily="34" charset="0"/>
        <a:buChar char="•"/>
        <a:defRPr sz="1800" kern="1200">
          <a:solidFill>
            <a:schemeClr val="tx1"/>
          </a:solidFill>
          <a:latin typeface="Arial" panose="020B0604020202020204"/>
          <a:ea typeface="微软雅黑" panose="020B0503020204020204" charset="-122"/>
        </a:defRPr>
      </a:lvl6pPr>
      <a:lvl7pPr marL="2971800" lvl="6" indent="-228600" algn="l" defTabSz="914400">
        <a:lnSpc>
          <a:spcPct val="90000"/>
        </a:lnSpc>
        <a:spcBef>
          <a:spcPts val="500"/>
        </a:spcBef>
        <a:buFont typeface="Arial" panose="020B0604020202020204" pitchFamily="34" charset="0"/>
        <a:buChar char="•"/>
        <a:defRPr sz="1800" kern="1200">
          <a:solidFill>
            <a:schemeClr val="tx1"/>
          </a:solidFill>
          <a:latin typeface="Arial" panose="020B0604020202020204"/>
          <a:ea typeface="微软雅黑" panose="020B0503020204020204" charset="-122"/>
        </a:defRPr>
      </a:lvl7pPr>
      <a:lvl8pPr marL="3429000" lvl="7" indent="-228600" algn="l" defTabSz="914400">
        <a:lnSpc>
          <a:spcPct val="90000"/>
        </a:lnSpc>
        <a:spcBef>
          <a:spcPts val="500"/>
        </a:spcBef>
        <a:buFont typeface="Arial" panose="020B0604020202020204" pitchFamily="34" charset="0"/>
        <a:buChar char="•"/>
        <a:defRPr sz="1800" kern="1200">
          <a:solidFill>
            <a:schemeClr val="tx1"/>
          </a:solidFill>
          <a:latin typeface="Arial" panose="020B0604020202020204"/>
          <a:ea typeface="微软雅黑" panose="020B0503020204020204" charset="-122"/>
        </a:defRPr>
      </a:lvl8pPr>
      <a:lvl9pPr marL="3886200" lvl="8" indent="-228600" algn="l" defTabSz="914400">
        <a:lnSpc>
          <a:spcPct val="90000"/>
        </a:lnSpc>
        <a:spcBef>
          <a:spcPts val="500"/>
        </a:spcBef>
        <a:buFont typeface="Arial" panose="020B0604020202020204" pitchFamily="34" charset="0"/>
        <a:buChar char="•"/>
        <a:defRPr sz="1800" kern="1200">
          <a:solidFill>
            <a:schemeClr val="tx1"/>
          </a:solidFill>
          <a:latin typeface="Arial" panose="020B0604020202020204"/>
          <a:ea typeface="微软雅黑" panose="020B0503020204020204" charset="-122"/>
        </a:defRPr>
      </a:lvl9pPr>
    </p:bodyStyle>
    <p:otherStyle>
      <a:lvl1pPr marL="0" lvl="0" algn="l" defTabSz="914400">
        <a:defRPr sz="1800" kern="1200">
          <a:solidFill>
            <a:schemeClr val="tx1"/>
          </a:solidFill>
          <a:latin typeface="Arial" panose="020B0604020202020204"/>
          <a:ea typeface="微软雅黑" panose="020B0503020204020204" charset="-122"/>
        </a:defRPr>
      </a:lvl1pPr>
      <a:lvl2pPr marL="457200" lvl="1" algn="l" defTabSz="914400">
        <a:defRPr sz="1800" kern="1200">
          <a:solidFill>
            <a:schemeClr val="tx1"/>
          </a:solidFill>
          <a:latin typeface="Arial" panose="020B0604020202020204"/>
          <a:ea typeface="微软雅黑" panose="020B0503020204020204" charset="-122"/>
        </a:defRPr>
      </a:lvl2pPr>
      <a:lvl3pPr marL="914400" lvl="2" algn="l" defTabSz="914400">
        <a:defRPr sz="1800" kern="1200">
          <a:solidFill>
            <a:schemeClr val="tx1"/>
          </a:solidFill>
          <a:latin typeface="Arial" panose="020B0604020202020204"/>
          <a:ea typeface="微软雅黑" panose="020B0503020204020204" charset="-122"/>
        </a:defRPr>
      </a:lvl3pPr>
      <a:lvl4pPr marL="1371600" lvl="3" algn="l" defTabSz="914400">
        <a:defRPr sz="1800" kern="1200">
          <a:solidFill>
            <a:schemeClr val="tx1"/>
          </a:solidFill>
          <a:latin typeface="Arial" panose="020B0604020202020204"/>
          <a:ea typeface="微软雅黑" panose="020B0503020204020204" charset="-122"/>
        </a:defRPr>
      </a:lvl4pPr>
      <a:lvl5pPr marL="1828800" lvl="4" algn="l" defTabSz="914400">
        <a:defRPr sz="1800" kern="1200">
          <a:solidFill>
            <a:schemeClr val="tx1"/>
          </a:solidFill>
          <a:latin typeface="Arial" panose="020B0604020202020204"/>
          <a:ea typeface="微软雅黑" panose="020B0503020204020204" charset="-122"/>
        </a:defRPr>
      </a:lvl5pPr>
      <a:lvl6pPr marL="2286000" lvl="5" algn="l" defTabSz="914400">
        <a:defRPr sz="1800" kern="1200">
          <a:solidFill>
            <a:schemeClr val="tx1"/>
          </a:solidFill>
          <a:latin typeface="Arial" panose="020B0604020202020204"/>
          <a:ea typeface="微软雅黑" panose="020B0503020204020204" charset="-122"/>
        </a:defRPr>
      </a:lvl6pPr>
      <a:lvl7pPr marL="2743200" lvl="6" algn="l" defTabSz="914400">
        <a:defRPr sz="1800" kern="1200">
          <a:solidFill>
            <a:schemeClr val="tx1"/>
          </a:solidFill>
          <a:latin typeface="Arial" panose="020B0604020202020204"/>
          <a:ea typeface="微软雅黑" panose="020B0503020204020204" charset="-122"/>
        </a:defRPr>
      </a:lvl7pPr>
      <a:lvl8pPr marL="3200400" lvl="7" algn="l" defTabSz="914400">
        <a:defRPr sz="1800" kern="1200">
          <a:solidFill>
            <a:schemeClr val="tx1"/>
          </a:solidFill>
          <a:latin typeface="Arial" panose="020B0604020202020204"/>
          <a:ea typeface="微软雅黑" panose="020B0503020204020204" charset="-122"/>
        </a:defRPr>
      </a:lvl8pPr>
      <a:lvl9pPr marL="3657600" lvl="8" algn="l" defTabSz="914400">
        <a:defRPr sz="1800" kern="1200">
          <a:solidFill>
            <a:schemeClr val="tx1"/>
          </a:solidFill>
          <a:latin typeface="Arial" panose="020B0604020202020204"/>
          <a:ea typeface="微软雅黑" panose="020B0503020204020204" charset="-122"/>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83" r:id="rId1"/>
    <p:sldLayoutId id="2147483684" r:id="rId2"/>
  </p:sldLayoutIdLst>
  <p:txStyles>
    <p:titleStyle>
      <a:lvl1pPr lvl="0" algn="l" defTabSz="914400">
        <a:lnSpc>
          <a:spcPct val="90000"/>
        </a:lnSpc>
        <a:spcBef>
          <a:spcPct val="0"/>
        </a:spcBef>
        <a:buNone/>
        <a:defRPr sz="4400" kern="1200">
          <a:solidFill>
            <a:schemeClr val="tx1"/>
          </a:solidFill>
          <a:latin typeface="Century Gothic" panose="020B0502020202020204"/>
          <a:ea typeface="宋体" panose="02010600030101010101" pitchFamily="2" charset="-122"/>
        </a:defRPr>
      </a:lvl1pPr>
    </p:titleStyle>
    <p:bodyStyle>
      <a:lvl1pPr marL="228600" lvl="0" indent="-228600" algn="l" defTabSz="914400">
        <a:lnSpc>
          <a:spcPct val="90000"/>
        </a:lnSpc>
        <a:spcBef>
          <a:spcPts val="1000"/>
        </a:spcBef>
        <a:buFont typeface="Arial" panose="020B0604020202020204" pitchFamily="34" charset="0"/>
        <a:buChar char="•"/>
        <a:defRPr sz="2800" kern="1200">
          <a:solidFill>
            <a:schemeClr val="tx1"/>
          </a:solidFill>
          <a:latin typeface="Century Gothic" panose="020B0502020202020204"/>
          <a:ea typeface="宋体" panose="02010600030101010101" pitchFamily="2" charset="-122"/>
        </a:defRPr>
      </a:lvl1pPr>
      <a:lvl2pPr marL="685800" lvl="1" indent="-228600" algn="l" defTabSz="914400">
        <a:lnSpc>
          <a:spcPct val="90000"/>
        </a:lnSpc>
        <a:spcBef>
          <a:spcPts val="500"/>
        </a:spcBef>
        <a:buFont typeface="Arial" panose="020B0604020202020204" pitchFamily="34" charset="0"/>
        <a:buChar char="•"/>
        <a:defRPr sz="2400" kern="1200">
          <a:solidFill>
            <a:schemeClr val="tx1"/>
          </a:solidFill>
          <a:latin typeface="Century Gothic" panose="020B0502020202020204"/>
          <a:ea typeface="宋体" panose="02010600030101010101" pitchFamily="2" charset="-122"/>
        </a:defRPr>
      </a:lvl2pPr>
      <a:lvl3pPr marL="1143000" lvl="2" indent="-228600" algn="l" defTabSz="914400">
        <a:lnSpc>
          <a:spcPct val="90000"/>
        </a:lnSpc>
        <a:spcBef>
          <a:spcPts val="500"/>
        </a:spcBef>
        <a:buFont typeface="Arial" panose="020B0604020202020204" pitchFamily="34" charset="0"/>
        <a:buChar char="•"/>
        <a:defRPr sz="2000" kern="1200">
          <a:solidFill>
            <a:schemeClr val="tx1"/>
          </a:solidFill>
          <a:latin typeface="Century Gothic" panose="020B0502020202020204"/>
          <a:ea typeface="宋体" panose="02010600030101010101" pitchFamily="2" charset="-122"/>
        </a:defRPr>
      </a:lvl3pPr>
      <a:lvl4pPr marL="1600200" lvl="3" indent="-228600" algn="l" defTabSz="914400">
        <a:lnSpc>
          <a:spcPct val="90000"/>
        </a:lnSpc>
        <a:spcBef>
          <a:spcPts val="500"/>
        </a:spcBef>
        <a:buFont typeface="Arial" panose="020B0604020202020204" pitchFamily="34" charset="0"/>
        <a:buChar char="•"/>
        <a:defRPr sz="1800" kern="1200">
          <a:solidFill>
            <a:schemeClr val="tx1"/>
          </a:solidFill>
          <a:latin typeface="Century Gothic" panose="020B0502020202020204"/>
          <a:ea typeface="宋体" panose="02010600030101010101" pitchFamily="2" charset="-122"/>
        </a:defRPr>
      </a:lvl4pPr>
      <a:lvl5pPr marL="2057400" lvl="4" indent="-228600" algn="l" defTabSz="914400">
        <a:lnSpc>
          <a:spcPct val="90000"/>
        </a:lnSpc>
        <a:spcBef>
          <a:spcPts val="500"/>
        </a:spcBef>
        <a:buFont typeface="Arial" panose="020B0604020202020204" pitchFamily="34" charset="0"/>
        <a:buChar char="•"/>
        <a:defRPr sz="1800" kern="1200">
          <a:solidFill>
            <a:schemeClr val="tx1"/>
          </a:solidFill>
          <a:latin typeface="Century Gothic" panose="020B0502020202020204"/>
          <a:ea typeface="宋体" panose="02010600030101010101" pitchFamily="2" charset="-122"/>
        </a:defRPr>
      </a:lvl5pPr>
      <a:lvl6pPr marL="2514600" lvl="5" indent="-228600" algn="l" defTabSz="914400">
        <a:lnSpc>
          <a:spcPct val="90000"/>
        </a:lnSpc>
        <a:spcBef>
          <a:spcPts val="500"/>
        </a:spcBef>
        <a:buFont typeface="Arial" panose="020B0604020202020204" pitchFamily="34" charset="0"/>
        <a:buChar char="•"/>
        <a:defRPr sz="1800" kern="1200">
          <a:solidFill>
            <a:schemeClr val="tx1"/>
          </a:solidFill>
          <a:latin typeface="Century Gothic" panose="020B0502020202020204"/>
          <a:ea typeface="宋体" panose="02010600030101010101" pitchFamily="2" charset="-122"/>
        </a:defRPr>
      </a:lvl6pPr>
      <a:lvl7pPr marL="2971800" lvl="6" indent="-228600" algn="l" defTabSz="914400">
        <a:lnSpc>
          <a:spcPct val="90000"/>
        </a:lnSpc>
        <a:spcBef>
          <a:spcPts val="500"/>
        </a:spcBef>
        <a:buFont typeface="Arial" panose="020B0604020202020204" pitchFamily="34" charset="0"/>
        <a:buChar char="•"/>
        <a:defRPr sz="1800" kern="1200">
          <a:solidFill>
            <a:schemeClr val="tx1"/>
          </a:solidFill>
          <a:latin typeface="Century Gothic" panose="020B0502020202020204"/>
          <a:ea typeface="宋体" panose="02010600030101010101" pitchFamily="2" charset="-122"/>
        </a:defRPr>
      </a:lvl7pPr>
      <a:lvl8pPr marL="3429000" lvl="7" indent="-228600" algn="l" defTabSz="914400">
        <a:lnSpc>
          <a:spcPct val="90000"/>
        </a:lnSpc>
        <a:spcBef>
          <a:spcPts val="500"/>
        </a:spcBef>
        <a:buFont typeface="Arial" panose="020B0604020202020204" pitchFamily="34" charset="0"/>
        <a:buChar char="•"/>
        <a:defRPr sz="1800" kern="1200">
          <a:solidFill>
            <a:schemeClr val="tx1"/>
          </a:solidFill>
          <a:latin typeface="Century Gothic" panose="020B0502020202020204"/>
          <a:ea typeface="宋体" panose="02010600030101010101" pitchFamily="2" charset="-122"/>
        </a:defRPr>
      </a:lvl8pPr>
      <a:lvl9pPr marL="3886200" lvl="8" indent="-228600" algn="l" defTabSz="914400">
        <a:lnSpc>
          <a:spcPct val="90000"/>
        </a:lnSpc>
        <a:spcBef>
          <a:spcPts val="500"/>
        </a:spcBef>
        <a:buFont typeface="Arial" panose="020B0604020202020204" pitchFamily="34" charset="0"/>
        <a:buChar char="•"/>
        <a:defRPr sz="1800" kern="1200">
          <a:solidFill>
            <a:schemeClr val="tx1"/>
          </a:solidFill>
          <a:latin typeface="Century Gothic" panose="020B0502020202020204"/>
          <a:ea typeface="宋体" panose="02010600030101010101" pitchFamily="2" charset="-122"/>
        </a:defRPr>
      </a:lvl9pPr>
    </p:bodyStyle>
    <p:otherStyle>
      <a:lvl1pPr marL="0" lvl="0" algn="l" defTabSz="914400">
        <a:defRPr sz="1800" kern="1200">
          <a:solidFill>
            <a:schemeClr val="tx1"/>
          </a:solidFill>
          <a:latin typeface="Century Gothic" panose="020B0502020202020204"/>
          <a:ea typeface="宋体" panose="02010600030101010101" pitchFamily="2" charset="-122"/>
        </a:defRPr>
      </a:lvl1pPr>
      <a:lvl2pPr marL="457200" lvl="1" algn="l" defTabSz="914400">
        <a:defRPr sz="1800" kern="1200">
          <a:solidFill>
            <a:schemeClr val="tx1"/>
          </a:solidFill>
          <a:latin typeface="Century Gothic" panose="020B0502020202020204"/>
          <a:ea typeface="宋体" panose="02010600030101010101" pitchFamily="2" charset="-122"/>
        </a:defRPr>
      </a:lvl2pPr>
      <a:lvl3pPr marL="914400" lvl="2" algn="l" defTabSz="914400">
        <a:defRPr sz="1800" kern="1200">
          <a:solidFill>
            <a:schemeClr val="tx1"/>
          </a:solidFill>
          <a:latin typeface="Century Gothic" panose="020B0502020202020204"/>
          <a:ea typeface="宋体" panose="02010600030101010101" pitchFamily="2" charset="-122"/>
        </a:defRPr>
      </a:lvl3pPr>
      <a:lvl4pPr marL="1371600" lvl="3" algn="l" defTabSz="914400">
        <a:defRPr sz="1800" kern="1200">
          <a:solidFill>
            <a:schemeClr val="tx1"/>
          </a:solidFill>
          <a:latin typeface="Century Gothic" panose="020B0502020202020204"/>
          <a:ea typeface="宋体" panose="02010600030101010101" pitchFamily="2" charset="-122"/>
        </a:defRPr>
      </a:lvl4pPr>
      <a:lvl5pPr marL="1828800" lvl="4" algn="l" defTabSz="914400">
        <a:defRPr sz="1800" kern="1200">
          <a:solidFill>
            <a:schemeClr val="tx1"/>
          </a:solidFill>
          <a:latin typeface="Century Gothic" panose="020B0502020202020204"/>
          <a:ea typeface="宋体" panose="02010600030101010101" pitchFamily="2" charset="-122"/>
        </a:defRPr>
      </a:lvl5pPr>
      <a:lvl6pPr marL="2286000" lvl="5" algn="l" defTabSz="914400">
        <a:defRPr sz="1800" kern="1200">
          <a:solidFill>
            <a:schemeClr val="tx1"/>
          </a:solidFill>
          <a:latin typeface="Century Gothic" panose="020B0502020202020204"/>
          <a:ea typeface="宋体" panose="02010600030101010101" pitchFamily="2" charset="-122"/>
        </a:defRPr>
      </a:lvl6pPr>
      <a:lvl7pPr marL="2743200" lvl="6" algn="l" defTabSz="914400">
        <a:defRPr sz="1800" kern="1200">
          <a:solidFill>
            <a:schemeClr val="tx1"/>
          </a:solidFill>
          <a:latin typeface="Century Gothic" panose="020B0502020202020204"/>
          <a:ea typeface="宋体" panose="02010600030101010101" pitchFamily="2" charset="-122"/>
        </a:defRPr>
      </a:lvl7pPr>
      <a:lvl8pPr marL="3200400" lvl="7" algn="l" defTabSz="914400">
        <a:defRPr sz="1800" kern="1200">
          <a:solidFill>
            <a:schemeClr val="tx1"/>
          </a:solidFill>
          <a:latin typeface="Century Gothic" panose="020B0502020202020204"/>
          <a:ea typeface="宋体" panose="02010600030101010101" pitchFamily="2" charset="-122"/>
        </a:defRPr>
      </a:lvl8pPr>
      <a:lvl9pPr marL="3657600" lvl="8" algn="l" defTabSz="914400">
        <a:defRPr sz="1800" kern="1200">
          <a:solidFill>
            <a:schemeClr val="tx1"/>
          </a:solidFill>
          <a:latin typeface="Century Gothic" panose="020B0502020202020204"/>
          <a:ea typeface="宋体" panose="02010600030101010101" pitchFamily="2" charset="-122"/>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6" Type="http://schemas.openxmlformats.org/officeDocument/2006/relationships/slideLayout" Target="../slideLayouts/slideLayout10.xml"/><Relationship Id="rId5" Type="http://schemas.openxmlformats.org/officeDocument/2006/relationships/image" Target="../media/image36.png"/><Relationship Id="rId4" Type="http://schemas.openxmlformats.org/officeDocument/2006/relationships/image" Target="../media/image35.png"/><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image" Target="../media/image32.png"/></Relationships>
</file>

<file path=ppt/slides/_rels/slide11.xml.rels><?xml version="1.0" encoding="UTF-8" standalone="yes"?>
<Relationships xmlns="http://schemas.openxmlformats.org/package/2006/relationships"><Relationship Id="rId4" Type="http://schemas.openxmlformats.org/officeDocument/2006/relationships/slideLayout" Target="../slideLayouts/slideLayout10.xml"/><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image" Target="../media/image37.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image" Target="../media/image40.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image" Target="../media/image41.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image" Target="../media/image42.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image" Target="../media/image43.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image" Target="../media/image45.png"/><Relationship Id="rId1" Type="http://schemas.openxmlformats.org/officeDocument/2006/relationships/image" Target="../media/image44.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image" Target="../media/image46.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image" Target="../media/image47.png"/></Relationships>
</file>

<file path=ppt/slides/_rels/slide19.xml.rels><?xml version="1.0" encoding="UTF-8" standalone="yes"?>
<Relationships xmlns="http://schemas.openxmlformats.org/package/2006/relationships"><Relationship Id="rId6" Type="http://schemas.openxmlformats.org/officeDocument/2006/relationships/slideLayout" Target="../slideLayouts/slideLayout10.xml"/><Relationship Id="rId5" Type="http://schemas.openxmlformats.org/officeDocument/2006/relationships/image" Target="../media/image52.png"/><Relationship Id="rId4" Type="http://schemas.openxmlformats.org/officeDocument/2006/relationships/image" Target="../media/image51.png"/><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image" Target="../media/image48.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4.jpeg"/></Relationships>
</file>

<file path=ppt/slides/_rels/slide20.xml.rels><?xml version="1.0" encoding="UTF-8" standalone="yes"?>
<Relationships xmlns="http://schemas.openxmlformats.org/package/2006/relationships"><Relationship Id="rId7" Type="http://schemas.openxmlformats.org/officeDocument/2006/relationships/notesSlide" Target="../notesSlides/notesSlide2.xml"/><Relationship Id="rId6" Type="http://schemas.openxmlformats.org/officeDocument/2006/relationships/slideLayout" Target="../slideLayouts/slideLayout10.xml"/><Relationship Id="rId5" Type="http://schemas.openxmlformats.org/officeDocument/2006/relationships/image" Target="../media/image56.png"/><Relationship Id="rId4" Type="http://schemas.openxmlformats.org/officeDocument/2006/relationships/image" Target="../media/image55.png"/><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image" Target="../media/image48.png"/></Relationships>
</file>

<file path=ppt/slides/_rels/slide21.xml.rels><?xml version="1.0" encoding="UTF-8" standalone="yes"?>
<Relationships xmlns="http://schemas.openxmlformats.org/package/2006/relationships"><Relationship Id="rId5" Type="http://schemas.openxmlformats.org/officeDocument/2006/relationships/slideLayout" Target="../slideLayouts/slideLayout10.xml"/><Relationship Id="rId4" Type="http://schemas.openxmlformats.org/officeDocument/2006/relationships/image" Target="../media/image59.png"/><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image" Target="../media/image48.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image" Target="../media/image61.png"/><Relationship Id="rId1" Type="http://schemas.openxmlformats.org/officeDocument/2006/relationships/image" Target="../media/image60.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image" Target="../media/image48.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7.xml"/><Relationship Id="rId1" Type="http://schemas.openxmlformats.org/officeDocument/2006/relationships/image" Target="../media/image62.png"/></Relationships>
</file>

<file path=ppt/slides/_rels/slide25.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27.xml"/><Relationship Id="rId2" Type="http://schemas.openxmlformats.org/officeDocument/2006/relationships/image" Target="../media/image64.png"/><Relationship Id="rId1" Type="http://schemas.openxmlformats.org/officeDocument/2006/relationships/image" Target="../media/image63.png"/></Relationships>
</file>

<file path=ppt/slides/_rels/slide26.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slideLayout" Target="../slideLayouts/slideLayout27.xml"/><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image" Target="../media/image65.png"/></Relationships>
</file>

<file path=ppt/slides/_rels/slide27.xml.rels><?xml version="1.0" encoding="UTF-8" standalone="yes"?>
<Relationships xmlns="http://schemas.openxmlformats.org/package/2006/relationships"><Relationship Id="rId5" Type="http://schemas.openxmlformats.org/officeDocument/2006/relationships/notesSlide" Target="../notesSlides/notesSlide6.xml"/><Relationship Id="rId4" Type="http://schemas.openxmlformats.org/officeDocument/2006/relationships/slideLayout" Target="../slideLayouts/slideLayout27.xml"/><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image" Target="../media/image68.png"/></Relationships>
</file>

<file path=ppt/slides/_rels/slide28.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27.xml"/><Relationship Id="rId2" Type="http://schemas.openxmlformats.org/officeDocument/2006/relationships/image" Target="../media/image72.png"/><Relationship Id="rId1" Type="http://schemas.openxmlformats.org/officeDocument/2006/relationships/image" Target="../media/image71.png"/></Relationships>
</file>

<file path=ppt/slides/_rels/slide29.xml.rels><?xml version="1.0" encoding="UTF-8" standalone="yes"?>
<Relationships xmlns="http://schemas.openxmlformats.org/package/2006/relationships"><Relationship Id="rId5" Type="http://schemas.openxmlformats.org/officeDocument/2006/relationships/notesSlide" Target="../notesSlides/notesSlide8.xml"/><Relationship Id="rId4" Type="http://schemas.openxmlformats.org/officeDocument/2006/relationships/slideLayout" Target="../slideLayouts/slideLayout27.xml"/><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image" Target="../media/image73.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25.jpeg"/></Relationships>
</file>

<file path=ppt/slides/_rels/slide30.xml.rels><?xml version="1.0" encoding="UTF-8" standalone="yes"?>
<Relationships xmlns="http://schemas.openxmlformats.org/package/2006/relationships"><Relationship Id="rId5" Type="http://schemas.openxmlformats.org/officeDocument/2006/relationships/notesSlide" Target="../notesSlides/notesSlide9.xml"/><Relationship Id="rId4" Type="http://schemas.openxmlformats.org/officeDocument/2006/relationships/slideLayout" Target="../slideLayouts/slideLayout27.xml"/><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image" Target="../media/image76.png"/></Relationships>
</file>

<file path=ppt/slides/_rels/slide31.xml.rels><?xml version="1.0" encoding="UTF-8" standalone="yes"?>
<Relationships xmlns="http://schemas.openxmlformats.org/package/2006/relationships"><Relationship Id="rId6" Type="http://schemas.openxmlformats.org/officeDocument/2006/relationships/notesSlide" Target="../notesSlides/notesSlide10.xml"/><Relationship Id="rId5" Type="http://schemas.openxmlformats.org/officeDocument/2006/relationships/slideLayout" Target="../slideLayouts/slideLayout27.xml"/><Relationship Id="rId4" Type="http://schemas.openxmlformats.org/officeDocument/2006/relationships/image" Target="../media/image82.png"/><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image" Target="../media/image79.png"/></Relationships>
</file>

<file path=ppt/slides/_rels/slide32.xml.rels><?xml version="1.0" encoding="UTF-8" standalone="yes"?>
<Relationships xmlns="http://schemas.openxmlformats.org/package/2006/relationships"><Relationship Id="rId5" Type="http://schemas.openxmlformats.org/officeDocument/2006/relationships/notesSlide" Target="../notesSlides/notesSlide11.xml"/><Relationship Id="rId4" Type="http://schemas.openxmlformats.org/officeDocument/2006/relationships/slideLayout" Target="../slideLayouts/slideLayout27.xml"/><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image" Target="../media/image83.png"/></Relationships>
</file>

<file path=ppt/slides/_rels/slide33.xml.rels><?xml version="1.0" encoding="UTF-8" standalone="yes"?>
<Relationships xmlns="http://schemas.openxmlformats.org/package/2006/relationships"><Relationship Id="rId5" Type="http://schemas.openxmlformats.org/officeDocument/2006/relationships/notesSlide" Target="../notesSlides/notesSlide12.xml"/><Relationship Id="rId4" Type="http://schemas.openxmlformats.org/officeDocument/2006/relationships/slideLayout" Target="../slideLayouts/slideLayout27.xml"/><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image" Target="../media/image86.png"/></Relationships>
</file>

<file path=ppt/slides/_rels/slide34.xml.rels><?xml version="1.0" encoding="UTF-8" standalone="yes"?>
<Relationships xmlns="http://schemas.openxmlformats.org/package/2006/relationships"><Relationship Id="rId5" Type="http://schemas.openxmlformats.org/officeDocument/2006/relationships/notesSlide" Target="../notesSlides/notesSlide13.xml"/><Relationship Id="rId4" Type="http://schemas.openxmlformats.org/officeDocument/2006/relationships/slideLayout" Target="../slideLayouts/slideLayout27.xml"/><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image" Target="../media/image89.pn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2.jpeg"/></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image" Target="../media/image48.png"/></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25.jpe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31.jpe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image" Target="../media/image16.png"/></Relationships>
</file>

<file path=ppt/slides/_rels/slide40.xml.rels><?xml version="1.0" encoding="UTF-8" standalone="yes"?>
<Relationships xmlns="http://schemas.openxmlformats.org/package/2006/relationships"><Relationship Id="rId9" Type="http://schemas.openxmlformats.org/officeDocument/2006/relationships/hyperlink" Target="https://zhuanlan.zhihu.com/p/48737753" TargetMode="External"/><Relationship Id="rId8" Type="http://schemas.openxmlformats.org/officeDocument/2006/relationships/hyperlink" Target="https://zhuanlan.zhihu.com/p/49536480" TargetMode="External"/><Relationship Id="rId7" Type="http://schemas.openxmlformats.org/officeDocument/2006/relationships/hyperlink" Target="https://mmacklin.com/pbf_sig_preprint.pdf" TargetMode="External"/><Relationship Id="rId6" Type="http://schemas.openxmlformats.org/officeDocument/2006/relationships/hyperlink" Target="https://zhuanlan.zhihu.com/p/425169666" TargetMode="External"/><Relationship Id="rId5" Type="http://schemas.openxmlformats.org/officeDocument/2006/relationships/hyperlink" Target="https://www.dualheights.se/caustics/caustics-water-texturing-using-unity3d.shtml" TargetMode="External"/><Relationship Id="rId4" Type="http://schemas.openxmlformats.org/officeDocument/2006/relationships/hyperlink" Target="https://www.alanzucconi.com/2019/09/13/believable-caustics-reflections/" TargetMode="External"/><Relationship Id="rId3" Type="http://schemas.openxmlformats.org/officeDocument/2006/relationships/hyperlink" Target="https://sudonull.com/post/12376-Water-rendering-in-screen-space" TargetMode="External"/><Relationship Id="rId2" Type="http://schemas.openxmlformats.org/officeDocument/2006/relationships/hyperlink" Target="https://developer.download.nvidia.cn/presentations/2010/gdc/Direct3D_Effects.pdf" TargetMode="External"/><Relationship Id="rId10" Type="http://schemas.openxmlformats.org/officeDocument/2006/relationships/slideLayout" Target="../slideLayouts/slideLayout10.xml"/><Relationship Id="rId1" Type="http://schemas.openxmlformats.org/officeDocument/2006/relationships/image" Target="../media/image4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image" Target="../media/image27.png"/><Relationship Id="rId1" Type="http://schemas.openxmlformats.org/officeDocument/2006/relationships/image" Target="../media/image26.png"/></Relationships>
</file>

<file path=ppt/slides/_rels/slide6.xml.rels><?xml version="1.0" encoding="UTF-8" standalone="yes"?>
<Relationships xmlns="http://schemas.openxmlformats.org/package/2006/relationships"><Relationship Id="rId5" Type="http://schemas.openxmlformats.org/officeDocument/2006/relationships/slideLayout" Target="../slideLayouts/slideLayout10.xml"/><Relationship Id="rId4" Type="http://schemas.openxmlformats.org/officeDocument/2006/relationships/image" Target="../media/image28.jpeg"/><Relationship Id="rId3" Type="http://schemas.microsoft.com/office/2007/relationships/media" Target="../media/media1.mp4"/><Relationship Id="rId2" Type="http://schemas.openxmlformats.org/officeDocument/2006/relationships/video" Target="../media/media1.mp4"/><Relationship Id="rId1" Type="http://schemas.openxmlformats.org/officeDocument/2006/relationships/image" Target="../media/image16.png"/></Relationships>
</file>

<file path=ppt/slides/_rels/slide7.xml.rels><?xml version="1.0" encoding="UTF-8" standalone="yes"?>
<Relationships xmlns="http://schemas.openxmlformats.org/package/2006/relationships"><Relationship Id="rId5" Type="http://schemas.openxmlformats.org/officeDocument/2006/relationships/slideLayout" Target="../slideLayouts/slideLayout10.xml"/><Relationship Id="rId4" Type="http://schemas.openxmlformats.org/officeDocument/2006/relationships/image" Target="../media/image29.jpeg"/><Relationship Id="rId3" Type="http://schemas.microsoft.com/office/2007/relationships/media" Target="../media/media2.mp4"/><Relationship Id="rId2" Type="http://schemas.openxmlformats.org/officeDocument/2006/relationships/video" Target="../media/media2.mp4"/><Relationship Id="rId1" Type="http://schemas.openxmlformats.org/officeDocument/2006/relationships/image" Target="../media/image16.png"/></Relationships>
</file>

<file path=ppt/slides/_rels/slide8.xml.rels><?xml version="1.0" encoding="UTF-8" standalone="yes"?>
<Relationships xmlns="http://schemas.openxmlformats.org/package/2006/relationships"><Relationship Id="rId5" Type="http://schemas.openxmlformats.org/officeDocument/2006/relationships/slideLayout" Target="../slideLayouts/slideLayout10.xml"/><Relationship Id="rId4" Type="http://schemas.openxmlformats.org/officeDocument/2006/relationships/image" Target="../media/image30.jpeg"/><Relationship Id="rId3" Type="http://schemas.microsoft.com/office/2007/relationships/media" Target="../media/media3.mp4"/><Relationship Id="rId2" Type="http://schemas.openxmlformats.org/officeDocument/2006/relationships/video" Target="../media/media3.mp4"/><Relationship Id="rId1" Type="http://schemas.openxmlformats.org/officeDocument/2006/relationships/image" Target="../media/image16.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3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lvl="0"/>
            <a:r>
              <a:rPr lang="zh-CN" altLang="zh-CN"/>
              <a:t>流体物理仿真</a:t>
            </a:r>
            <a:endParaRPr lang="zh-CN" altLang="zh-CN"/>
          </a:p>
        </p:txBody>
      </p:sp>
      <p:sp>
        <p:nvSpPr>
          <p:cNvPr id="3" name="内容占位符 2"/>
          <p:cNvSpPr>
            <a:spLocks noGrp="1"/>
          </p:cNvSpPr>
          <p:nvPr>
            <p:ph idx="10"/>
          </p:nvPr>
        </p:nvSpPr>
        <p:spPr/>
        <p:txBody>
          <a:bodyPr/>
          <a:lstStyle/>
          <a:p>
            <a:pPr lvl="0"/>
            <a:r>
              <a:rPr lang="en-US" altLang="en-US"/>
              <a:t>2023</a:t>
            </a:r>
            <a:r>
              <a:rPr lang="zh-CN" altLang="zh-CN"/>
              <a:t>年</a:t>
            </a:r>
            <a:r>
              <a:rPr lang="en-US" altLang="en-US"/>
              <a:t>6</a:t>
            </a:r>
            <a:r>
              <a:rPr lang="zh-CN" altLang="zh-CN"/>
              <a:t>月</a:t>
            </a:r>
            <a:r>
              <a:rPr lang="en-US" altLang="en-US"/>
              <a:t>16</a:t>
            </a:r>
            <a:r>
              <a:rPr lang="zh-CN" altLang="zh-CN"/>
              <a:t>日</a:t>
            </a:r>
            <a:endParaRPr lang="zh-CN" altLang="zh-CN"/>
          </a:p>
        </p:txBody>
      </p:sp>
      <p:sp>
        <p:nvSpPr>
          <p:cNvPr id="4" name="文本占位符 3"/>
          <p:cNvSpPr>
            <a:spLocks noGrp="1"/>
          </p:cNvSpPr>
          <p:nvPr>
            <p:ph type="body" idx="11"/>
          </p:nvPr>
        </p:nvSpPr>
        <p:spPr/>
        <p:txBody>
          <a:bodyPr/>
          <a:lstStyle/>
          <a:p>
            <a:pPr lvl="0"/>
            <a:r>
              <a:rPr lang="zh-CN" altLang="zh-CN"/>
              <a:t>刘子琦</a:t>
            </a:r>
            <a:r>
              <a:rPr lang="zh-CN" altLang="zh-CN"/>
              <a:t>，肖蔚尔，骆彦伊</a:t>
            </a:r>
            <a:r>
              <a:rPr lang="en-US" altLang="en-US"/>
              <a:t>
</a:t>
            </a:r>
            <a:endParaRPr lang="en-US"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6">
            <a:alpha val="50000"/>
            <a:lumMod val="20000"/>
            <a:lumOff val="80000"/>
          </a:schemeClr>
        </a:solidFill>
        <a:effectLst/>
      </p:bgPr>
    </p:bg>
    <p:spTree>
      <p:nvGrpSpPr>
        <p:cNvPr id="1" name=""/>
        <p:cNvGrpSpPr/>
        <p:nvPr/>
      </p:nvGrpSpPr>
      <p:grpSpPr>
        <a:xfrm>
          <a:off x="0" y="0"/>
          <a:ext cx="0" cy="0"/>
          <a:chOff x="0" y="0"/>
          <a:chExt cx="0" cy="0"/>
        </a:xfrm>
      </p:grpSpPr>
      <p:sp>
        <p:nvSpPr>
          <p:cNvPr id="4" name="标题 3"/>
          <p:cNvSpPr>
            <a:spLocks noGrp="1"/>
          </p:cNvSpPr>
          <p:nvPr>
            <p:ph type="title"/>
          </p:nvPr>
        </p:nvSpPr>
        <p:spPr>
          <a:xfrm>
            <a:off x="927468" y="85609"/>
            <a:ext cx="8209542" cy="538838"/>
          </a:xfrm>
          <a:prstGeom prst="rect">
            <a:avLst/>
          </a:prstGeom>
        </p:spPr>
        <p:txBody>
          <a:bodyPr anchor="ctr">
            <a:normAutofit fontScale="90000"/>
          </a:bodyPr>
          <a:lstStyle>
            <a:lvl1pPr lvl="0" algn="l" defTabSz="967740">
              <a:lnSpc>
                <a:spcPct val="100000"/>
              </a:lnSpc>
              <a:spcBef>
                <a:spcPct val="0"/>
              </a:spcBef>
              <a:buNone/>
              <a:defRPr sz="3200" b="1" kern="1200">
                <a:solidFill>
                  <a:schemeClr val="bg1"/>
                </a:solidFill>
                <a:latin typeface="Segoe UI" panose="020B0502040204020203"/>
                <a:ea typeface="HarmonyOS Sans SC Black"/>
              </a:defRPr>
            </a:lvl1pPr>
          </a:lstStyle>
          <a:p>
            <a:pPr lvl="0"/>
            <a:r>
              <a:rPr lang="zh-CN" altLang="zh-CN"/>
              <a:t>游戏交互（</a:t>
            </a:r>
            <a:r>
              <a:rPr lang="en-US" altLang="en-US"/>
              <a:t>Catch It!</a:t>
            </a:r>
            <a:r>
              <a:rPr lang="zh-CN" altLang="zh-CN"/>
              <a:t>）</a:t>
            </a:r>
            <a:endParaRPr lang="zh-CN" altLang="zh-CN"/>
          </a:p>
        </p:txBody>
      </p:sp>
      <p:sp>
        <p:nvSpPr>
          <p:cNvPr id="5" name="文本框 4"/>
          <p:cNvSpPr txBox="1"/>
          <p:nvPr/>
        </p:nvSpPr>
        <p:spPr>
          <a:xfrm>
            <a:off x="304638" y="1724849"/>
            <a:ext cx="5207000" cy="3797300"/>
          </a:xfrm>
        </p:spPr>
        <p:txBody>
          <a:bodyPr>
            <a:spAutoFit/>
          </a:bodyPr>
          <a:lstStyle>
            <a:lvl1pPr marL="0" lvl="0" algn="l" defTabSz="914400">
              <a:defRPr sz="1800" kern="1200">
                <a:solidFill>
                  <a:schemeClr val="tx1"/>
                </a:solidFill>
                <a:latin typeface="Segoe UI" panose="020B0502040204020203"/>
                <a:ea typeface="HarmonyOS Sans SC Light"/>
              </a:defRPr>
            </a:lvl1pPr>
            <a:lvl2pPr marL="457200" lvl="1" algn="l" defTabSz="914400">
              <a:defRPr sz="1800" kern="1200">
                <a:solidFill>
                  <a:schemeClr val="tx1"/>
                </a:solidFill>
                <a:latin typeface="Segoe UI" panose="020B0502040204020203"/>
                <a:ea typeface="HarmonyOS Sans SC Light"/>
              </a:defRPr>
            </a:lvl2pPr>
            <a:lvl3pPr marL="914400" lvl="2" algn="l" defTabSz="914400">
              <a:defRPr sz="1800" kern="1200">
                <a:solidFill>
                  <a:schemeClr val="tx1"/>
                </a:solidFill>
                <a:latin typeface="Segoe UI" panose="020B0502040204020203"/>
                <a:ea typeface="HarmonyOS Sans SC Light"/>
              </a:defRPr>
            </a:lvl3pPr>
            <a:lvl4pPr marL="1371600" lvl="3" algn="l" defTabSz="914400">
              <a:defRPr sz="1800" kern="1200">
                <a:solidFill>
                  <a:schemeClr val="tx1"/>
                </a:solidFill>
                <a:latin typeface="Segoe UI" panose="020B0502040204020203"/>
                <a:ea typeface="HarmonyOS Sans SC Light"/>
              </a:defRPr>
            </a:lvl4pPr>
            <a:lvl5pPr marL="1828800" lvl="4" algn="l" defTabSz="914400">
              <a:defRPr sz="1800" kern="1200">
                <a:solidFill>
                  <a:schemeClr val="tx1"/>
                </a:solidFill>
                <a:latin typeface="Segoe UI" panose="020B0502040204020203"/>
                <a:ea typeface="HarmonyOS Sans SC Light"/>
              </a:defRPr>
            </a:lvl5pPr>
            <a:lvl6pPr marL="2286000" lvl="5" algn="l" defTabSz="914400">
              <a:defRPr sz="1800" kern="1200">
                <a:solidFill>
                  <a:schemeClr val="tx1"/>
                </a:solidFill>
                <a:latin typeface="Segoe UI" panose="020B0502040204020203"/>
                <a:ea typeface="HarmonyOS Sans SC Light"/>
              </a:defRPr>
            </a:lvl6pPr>
            <a:lvl7pPr marL="2743200" lvl="6" algn="l" defTabSz="914400">
              <a:defRPr sz="1800" kern="1200">
                <a:solidFill>
                  <a:schemeClr val="tx1"/>
                </a:solidFill>
                <a:latin typeface="Segoe UI" panose="020B0502040204020203"/>
                <a:ea typeface="HarmonyOS Sans SC Light"/>
              </a:defRPr>
            </a:lvl7pPr>
            <a:lvl8pPr marL="3200400" lvl="7" algn="l" defTabSz="914400">
              <a:defRPr sz="1800" kern="1200">
                <a:solidFill>
                  <a:schemeClr val="tx1"/>
                </a:solidFill>
                <a:latin typeface="Segoe UI" panose="020B0502040204020203"/>
                <a:ea typeface="HarmonyOS Sans SC Light"/>
              </a:defRPr>
            </a:lvl8pPr>
            <a:lvl9pPr marL="3657600" lvl="8" algn="l" defTabSz="914400">
              <a:defRPr sz="1800" kern="1200">
                <a:solidFill>
                  <a:schemeClr val="tx1"/>
                </a:solidFill>
                <a:latin typeface="Segoe UI" panose="020B0502040204020203"/>
                <a:ea typeface="HarmonyOS Sans SC Light"/>
              </a:defRPr>
            </a:lvl9pPr>
          </a:lstStyle>
          <a:p>
            <a:pPr lvl="0">
              <a:lnSpc>
                <a:spcPct val="150000"/>
              </a:lnSpc>
            </a:pPr>
            <a:r>
              <a:rPr lang="zh-CN" altLang="zh-CN" b="1"/>
              <a:t>游戏交互场景主要组成：</a:t>
            </a:r>
            <a:endParaRPr lang="zh-CN" altLang="zh-CN" b="1"/>
          </a:p>
          <a:p>
            <a:pPr marL="285750" lvl="0" indent="-285750">
              <a:lnSpc>
                <a:spcPct val="150000"/>
              </a:lnSpc>
              <a:buFont typeface="Arial" panose="020B0604020202020204" pitchFamily="34" charset="0"/>
              <a:buChar char="•"/>
            </a:pPr>
            <a:r>
              <a:rPr lang="en-US" altLang="en-US" b="0"/>
              <a:t>UI</a:t>
            </a:r>
            <a:r>
              <a:rPr lang="zh-CN" altLang="zh-CN" b="0"/>
              <a:t>（</a:t>
            </a:r>
            <a:r>
              <a:rPr lang="en-US" altLang="en-US" b="0"/>
              <a:t>HomePageManagment</a:t>
            </a:r>
            <a:r>
              <a:rPr lang="zh-CN" altLang="zh-CN" b="0"/>
              <a:t>）</a:t>
            </a:r>
            <a:r>
              <a:rPr lang="zh-CN" altLang="zh-CN"/>
              <a:t>：</a:t>
            </a:r>
            <a:r>
              <a:rPr lang="zh-CN" altLang="zh-CN">
                <a:solidFill>
                  <a:srgbClr val="000000"/>
                </a:solidFill>
              </a:rPr>
              <a:t>游戏名、开始</a:t>
            </a:r>
            <a:r>
              <a:rPr lang="zh-CN" altLang="zh-CN" b="0">
                <a:solidFill>
                  <a:srgbClr val="000000"/>
                </a:solidFill>
              </a:rPr>
              <a:t>重启退出按钮、计分板（</a:t>
            </a:r>
            <a:r>
              <a:rPr lang="en-US" altLang="en-US" b="0">
                <a:solidFill>
                  <a:srgbClr val="000000"/>
                </a:solidFill>
              </a:rPr>
              <a:t>ScoreController</a:t>
            </a:r>
            <a:r>
              <a:rPr lang="zh-CN" altLang="zh-CN" b="0">
                <a:solidFill>
                  <a:srgbClr val="000000"/>
                </a:solidFill>
              </a:rPr>
              <a:t>）；</a:t>
            </a:r>
            <a:endParaRPr lang="zh-CN" altLang="zh-CN" b="0">
              <a:solidFill>
                <a:srgbClr val="000000"/>
              </a:solidFill>
            </a:endParaRPr>
          </a:p>
          <a:p>
            <a:pPr marL="285750" lvl="0" indent="-285750">
              <a:lnSpc>
                <a:spcPct val="150000"/>
              </a:lnSpc>
              <a:buFont typeface="Arial" panose="020B0604020202020204" pitchFamily="34" charset="0"/>
              <a:buChar char="•"/>
            </a:pPr>
            <a:r>
              <a:rPr lang="zh-CN" altLang="zh-CN" b="0">
                <a:solidFill>
                  <a:srgbClr val="000000"/>
                </a:solidFill>
              </a:rPr>
              <a:t>边界碰撞盒；</a:t>
            </a:r>
            <a:endParaRPr lang="zh-CN" altLang="zh-CN" b="0">
              <a:solidFill>
                <a:srgbClr val="000000"/>
              </a:solidFill>
            </a:endParaRPr>
          </a:p>
          <a:p>
            <a:pPr marL="285750" lvl="0" indent="-285750">
              <a:lnSpc>
                <a:spcPct val="150000"/>
              </a:lnSpc>
              <a:buFont typeface="Arial" panose="020B0604020202020204" pitchFamily="34" charset="0"/>
              <a:buChar char="•"/>
            </a:pPr>
            <a:r>
              <a:rPr lang="zh-CN" altLang="zh-CN" b="0">
                <a:solidFill>
                  <a:srgbClr val="000000"/>
                </a:solidFill>
              </a:rPr>
              <a:t>小球（</a:t>
            </a:r>
            <a:r>
              <a:rPr lang="en-US" altLang="en-US" b="0">
                <a:solidFill>
                  <a:srgbClr val="000000"/>
                </a:solidFill>
              </a:rPr>
              <a:t>BallController</a:t>
            </a:r>
            <a:r>
              <a:rPr lang="zh-CN" altLang="zh-CN" b="0">
                <a:solidFill>
                  <a:srgbClr val="000000"/>
                </a:solidFill>
              </a:rPr>
              <a:t>）；</a:t>
            </a:r>
            <a:endParaRPr lang="zh-CN" altLang="zh-CN" b="0">
              <a:solidFill>
                <a:srgbClr val="000000"/>
              </a:solidFill>
            </a:endParaRPr>
          </a:p>
          <a:p>
            <a:pPr marL="285750" lvl="0" indent="-285750">
              <a:lnSpc>
                <a:spcPct val="150000"/>
              </a:lnSpc>
              <a:buFont typeface="Arial" panose="020B0604020202020204" pitchFamily="34" charset="0"/>
              <a:buChar char="•"/>
            </a:pPr>
            <a:r>
              <a:rPr lang="zh-CN" altLang="zh-CN" b="0">
                <a:solidFill>
                  <a:srgbClr val="000000"/>
                </a:solidFill>
              </a:rPr>
              <a:t>可移动弹性平台（</a:t>
            </a:r>
            <a:r>
              <a:rPr lang="en-US" altLang="en-US" b="0">
                <a:solidFill>
                  <a:srgbClr val="000000"/>
                </a:solidFill>
              </a:rPr>
              <a:t>MovePlatformController</a:t>
            </a:r>
            <a:r>
              <a:rPr lang="zh-CN" altLang="zh-CN" b="0">
                <a:solidFill>
                  <a:srgbClr val="000000"/>
                </a:solidFill>
              </a:rPr>
              <a:t>）；</a:t>
            </a:r>
            <a:endParaRPr lang="zh-CN" altLang="zh-CN" b="0">
              <a:solidFill>
                <a:srgbClr val="000000"/>
              </a:solidFill>
            </a:endParaRPr>
          </a:p>
          <a:p>
            <a:pPr marL="285750" lvl="0" indent="-285750">
              <a:lnSpc>
                <a:spcPct val="150000"/>
              </a:lnSpc>
              <a:buFont typeface="Arial" panose="020B0604020202020204" pitchFamily="34" charset="0"/>
              <a:buChar char="•"/>
            </a:pPr>
            <a:r>
              <a:rPr lang="zh-CN" altLang="zh-CN" b="0">
                <a:solidFill>
                  <a:srgbClr val="000000"/>
                </a:solidFill>
              </a:rPr>
              <a:t>障碍物（提升游戏可玩性，使小球有更多方向的反弹）；</a:t>
            </a:r>
            <a:endParaRPr lang="zh-CN" altLang="zh-CN" b="0">
              <a:solidFill>
                <a:srgbClr val="000000"/>
              </a:solidFill>
            </a:endParaRPr>
          </a:p>
          <a:p>
            <a:pPr marL="285750" lvl="0" indent="-285750">
              <a:lnSpc>
                <a:spcPct val="150000"/>
              </a:lnSpc>
              <a:buFont typeface="Arial" panose="020B0604020202020204" pitchFamily="34" charset="0"/>
              <a:buChar char="•"/>
            </a:pPr>
            <a:r>
              <a:rPr lang="zh-CN" altLang="zh-CN" b="0">
                <a:solidFill>
                  <a:srgbClr val="000000"/>
                </a:solidFill>
              </a:rPr>
              <a:t>水体（</a:t>
            </a:r>
            <a:r>
              <a:rPr lang="en-US" altLang="en-US" b="0">
                <a:solidFill>
                  <a:srgbClr val="000000"/>
                </a:solidFill>
              </a:rPr>
              <a:t>PBFNSOptObject</a:t>
            </a:r>
            <a:r>
              <a:rPr lang="zh-CN" altLang="zh-CN" b="0">
                <a:solidFill>
                  <a:srgbClr val="000000"/>
                </a:solidFill>
              </a:rPr>
              <a:t>）；</a:t>
            </a:r>
            <a:endParaRPr lang="zh-CN" altLang="zh-CN" b="0">
              <a:solidFill>
                <a:srgbClr val="000000"/>
              </a:solidFill>
            </a:endParaRPr>
          </a:p>
        </p:txBody>
      </p:sp>
      <p:pic>
        <p:nvPicPr>
          <p:cNvPr id="6" name="图片 5"/>
          <p:cNvPicPr>
            <a:picLocks noChangeAspect="1"/>
          </p:cNvPicPr>
          <p:nvPr/>
        </p:nvPicPr>
        <p:blipFill>
          <a:blip r:embed="rId1"/>
          <a:stretch>
            <a:fillRect/>
          </a:stretch>
        </p:blipFill>
        <p:spPr>
          <a:xfrm>
            <a:off x="5674052" y="1119598"/>
            <a:ext cx="6039351" cy="4768584"/>
          </a:xfrm>
          <a:prstGeom prst="rect">
            <a:avLst/>
          </a:prstGeom>
        </p:spPr>
      </p:pic>
      <p:pic>
        <p:nvPicPr>
          <p:cNvPr id="7" name="图片 6"/>
          <p:cNvPicPr>
            <a:picLocks noChangeAspect="1"/>
          </p:cNvPicPr>
          <p:nvPr/>
        </p:nvPicPr>
        <p:blipFill>
          <a:blip r:embed="rId2"/>
          <a:stretch>
            <a:fillRect/>
          </a:stretch>
        </p:blipFill>
        <p:spPr>
          <a:xfrm>
            <a:off x="5820678" y="829962"/>
            <a:ext cx="5746099" cy="5347854"/>
          </a:xfrm>
          <a:prstGeom prst="rect">
            <a:avLst/>
          </a:prstGeom>
        </p:spPr>
      </p:pic>
      <p:pic>
        <p:nvPicPr>
          <p:cNvPr id="8" name="图片 7"/>
          <p:cNvPicPr>
            <a:picLocks noChangeAspect="1"/>
          </p:cNvPicPr>
          <p:nvPr/>
        </p:nvPicPr>
        <p:blipFill>
          <a:blip r:embed="rId3"/>
          <a:stretch>
            <a:fillRect/>
          </a:stretch>
        </p:blipFill>
        <p:spPr>
          <a:xfrm>
            <a:off x="5820678" y="829962"/>
            <a:ext cx="5746099" cy="5498866"/>
          </a:xfrm>
          <a:prstGeom prst="rect">
            <a:avLst/>
          </a:prstGeom>
        </p:spPr>
      </p:pic>
      <p:pic>
        <p:nvPicPr>
          <p:cNvPr id="9" name="图片 8"/>
          <p:cNvPicPr>
            <a:picLocks noChangeAspect="1"/>
          </p:cNvPicPr>
          <p:nvPr/>
        </p:nvPicPr>
        <p:blipFill>
          <a:blip r:embed="rId4"/>
          <a:stretch>
            <a:fillRect/>
          </a:stretch>
        </p:blipFill>
        <p:spPr>
          <a:xfrm>
            <a:off x="5973078" y="871526"/>
            <a:ext cx="5527890" cy="5498866"/>
          </a:xfrm>
          <a:prstGeom prst="rect">
            <a:avLst/>
          </a:prstGeom>
        </p:spPr>
      </p:pic>
      <p:pic>
        <p:nvPicPr>
          <p:cNvPr id="10" name="图片 9"/>
          <p:cNvPicPr>
            <a:picLocks noChangeAspect="1"/>
          </p:cNvPicPr>
          <p:nvPr/>
        </p:nvPicPr>
        <p:blipFill>
          <a:blip r:embed="rId5"/>
          <a:stretch>
            <a:fillRect/>
          </a:stretch>
        </p:blipFill>
        <p:spPr>
          <a:xfrm>
            <a:off x="5511638" y="926250"/>
            <a:ext cx="6260862" cy="5306291"/>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6">
            <a:alpha val="50000"/>
            <a:lumMod val="20000"/>
            <a:lumOff val="80000"/>
          </a:schemeClr>
        </a:solidFill>
        <a:effectLst/>
      </p:bgPr>
    </p:bg>
    <p:spTree>
      <p:nvGrpSpPr>
        <p:cNvPr id="1" name=""/>
        <p:cNvGrpSpPr/>
        <p:nvPr/>
      </p:nvGrpSpPr>
      <p:grpSpPr>
        <a:xfrm>
          <a:off x="0" y="0"/>
          <a:ext cx="0" cy="0"/>
          <a:chOff x="0" y="0"/>
          <a:chExt cx="0" cy="0"/>
        </a:xfrm>
      </p:grpSpPr>
      <p:sp>
        <p:nvSpPr>
          <p:cNvPr id="4" name="标题 3"/>
          <p:cNvSpPr>
            <a:spLocks noGrp="1"/>
          </p:cNvSpPr>
          <p:nvPr>
            <p:ph type="title"/>
          </p:nvPr>
        </p:nvSpPr>
        <p:spPr>
          <a:xfrm>
            <a:off x="927468" y="85609"/>
            <a:ext cx="8209542" cy="538838"/>
          </a:xfrm>
          <a:prstGeom prst="rect">
            <a:avLst/>
          </a:prstGeom>
        </p:spPr>
        <p:txBody>
          <a:bodyPr anchor="ctr">
            <a:normAutofit fontScale="90000"/>
          </a:bodyPr>
          <a:lstStyle>
            <a:lvl1pPr lvl="0" algn="l" defTabSz="967740">
              <a:lnSpc>
                <a:spcPct val="100000"/>
              </a:lnSpc>
              <a:spcBef>
                <a:spcPct val="0"/>
              </a:spcBef>
              <a:buNone/>
              <a:defRPr sz="3200" b="1" kern="1200">
                <a:solidFill>
                  <a:schemeClr val="bg1"/>
                </a:solidFill>
                <a:latin typeface="Segoe UI" panose="020B0502040204020203"/>
                <a:ea typeface="HarmonyOS Sans SC Black"/>
              </a:defRPr>
            </a:lvl1pPr>
          </a:lstStyle>
          <a:p>
            <a:pPr lvl="0"/>
            <a:r>
              <a:rPr lang="zh-CN" altLang="zh-CN"/>
              <a:t>游戏交互（</a:t>
            </a:r>
            <a:r>
              <a:rPr lang="en-US" altLang="en-US"/>
              <a:t>Catch It!</a:t>
            </a:r>
            <a:r>
              <a:rPr lang="zh-CN" altLang="zh-CN"/>
              <a:t>）</a:t>
            </a:r>
            <a:endParaRPr lang="zh-CN" altLang="zh-CN"/>
          </a:p>
        </p:txBody>
      </p:sp>
      <p:sp>
        <p:nvSpPr>
          <p:cNvPr id="5" name="文本框 4"/>
          <p:cNvSpPr txBox="1"/>
          <p:nvPr/>
        </p:nvSpPr>
        <p:spPr>
          <a:xfrm>
            <a:off x="374073" y="1283277"/>
            <a:ext cx="5314372" cy="4610100"/>
          </a:xfrm>
        </p:spPr>
        <p:txBody>
          <a:bodyPr>
            <a:spAutoFit/>
          </a:bodyPr>
          <a:lstStyle>
            <a:lvl1pPr marL="0" lvl="0" algn="l" defTabSz="914400">
              <a:defRPr sz="1800" kern="1200">
                <a:solidFill>
                  <a:schemeClr val="tx1"/>
                </a:solidFill>
                <a:latin typeface="Segoe UI" panose="020B0502040204020203"/>
                <a:ea typeface="HarmonyOS Sans SC Light"/>
              </a:defRPr>
            </a:lvl1pPr>
            <a:lvl2pPr marL="457200" lvl="1" algn="l" defTabSz="914400">
              <a:defRPr sz="1800" kern="1200">
                <a:solidFill>
                  <a:schemeClr val="tx1"/>
                </a:solidFill>
                <a:latin typeface="Segoe UI" panose="020B0502040204020203"/>
                <a:ea typeface="HarmonyOS Sans SC Light"/>
              </a:defRPr>
            </a:lvl2pPr>
            <a:lvl3pPr marL="914400" lvl="2" algn="l" defTabSz="914400">
              <a:defRPr sz="1800" kern="1200">
                <a:solidFill>
                  <a:schemeClr val="tx1"/>
                </a:solidFill>
                <a:latin typeface="Segoe UI" panose="020B0502040204020203"/>
                <a:ea typeface="HarmonyOS Sans SC Light"/>
              </a:defRPr>
            </a:lvl3pPr>
            <a:lvl4pPr marL="1371600" lvl="3" algn="l" defTabSz="914400">
              <a:defRPr sz="1800" kern="1200">
                <a:solidFill>
                  <a:schemeClr val="tx1"/>
                </a:solidFill>
                <a:latin typeface="Segoe UI" panose="020B0502040204020203"/>
                <a:ea typeface="HarmonyOS Sans SC Light"/>
              </a:defRPr>
            </a:lvl4pPr>
            <a:lvl5pPr marL="1828800" lvl="4" algn="l" defTabSz="914400">
              <a:defRPr sz="1800" kern="1200">
                <a:solidFill>
                  <a:schemeClr val="tx1"/>
                </a:solidFill>
                <a:latin typeface="Segoe UI" panose="020B0502040204020203"/>
                <a:ea typeface="HarmonyOS Sans SC Light"/>
              </a:defRPr>
            </a:lvl5pPr>
            <a:lvl6pPr marL="2286000" lvl="5" algn="l" defTabSz="914400">
              <a:defRPr sz="1800" kern="1200">
                <a:solidFill>
                  <a:schemeClr val="tx1"/>
                </a:solidFill>
                <a:latin typeface="Segoe UI" panose="020B0502040204020203"/>
                <a:ea typeface="HarmonyOS Sans SC Light"/>
              </a:defRPr>
            </a:lvl6pPr>
            <a:lvl7pPr marL="2743200" lvl="6" algn="l" defTabSz="914400">
              <a:defRPr sz="1800" kern="1200">
                <a:solidFill>
                  <a:schemeClr val="tx1"/>
                </a:solidFill>
                <a:latin typeface="Segoe UI" panose="020B0502040204020203"/>
                <a:ea typeface="HarmonyOS Sans SC Light"/>
              </a:defRPr>
            </a:lvl7pPr>
            <a:lvl8pPr marL="3200400" lvl="7" algn="l" defTabSz="914400">
              <a:defRPr sz="1800" kern="1200">
                <a:solidFill>
                  <a:schemeClr val="tx1"/>
                </a:solidFill>
                <a:latin typeface="Segoe UI" panose="020B0502040204020203"/>
                <a:ea typeface="HarmonyOS Sans SC Light"/>
              </a:defRPr>
            </a:lvl8pPr>
            <a:lvl9pPr marL="3657600" lvl="8" algn="l" defTabSz="914400">
              <a:defRPr sz="1800" kern="1200">
                <a:solidFill>
                  <a:schemeClr val="tx1"/>
                </a:solidFill>
                <a:latin typeface="Segoe UI" panose="020B0502040204020203"/>
                <a:ea typeface="HarmonyOS Sans SC Light"/>
              </a:defRPr>
            </a:lvl9pPr>
          </a:lstStyle>
          <a:p>
            <a:pPr lvl="0">
              <a:lnSpc>
                <a:spcPct val="150000"/>
              </a:lnSpc>
            </a:pPr>
            <a:r>
              <a:rPr lang="zh-CN" altLang="zh-CN" b="1"/>
              <a:t>玩法设计：</a:t>
            </a:r>
            <a:endParaRPr lang="zh-CN" altLang="zh-CN" b="1"/>
          </a:p>
          <a:p>
            <a:pPr marL="285750" lvl="0" indent="-285750">
              <a:lnSpc>
                <a:spcPct val="150000"/>
              </a:lnSpc>
              <a:buFont typeface="Arial" panose="020B0604020202020204" pitchFamily="34" charset="0"/>
              <a:buChar char="•"/>
            </a:pPr>
            <a:r>
              <a:rPr lang="zh-CN" altLang="zh-CN"/>
              <a:t>通过</a:t>
            </a:r>
            <a:r>
              <a:rPr lang="zh-CN" altLang="zh-CN" b="1"/>
              <a:t>键盘↑↓←→</a:t>
            </a:r>
            <a:r>
              <a:rPr lang="zh-CN" altLang="zh-CN"/>
              <a:t>控制弹性平台移动，使小球在周围墙壁、移动平台、固定障碍物之间不断反弹，</a:t>
            </a:r>
            <a:r>
              <a:rPr lang="zh-CN" altLang="zh-CN" b="1">
                <a:solidFill>
                  <a:srgbClr val="FF0000"/>
                </a:solidFill>
              </a:rPr>
              <a:t>防止小球接触地面的水体</a:t>
            </a:r>
            <a:r>
              <a:rPr lang="zh-CN" altLang="zh-CN">
                <a:solidFill>
                  <a:srgbClr val="FF0000"/>
                </a:solidFill>
              </a:rPr>
              <a:t>；</a:t>
            </a:r>
            <a:endParaRPr lang="zh-CN" altLang="zh-CN">
              <a:solidFill>
                <a:srgbClr val="FF0000"/>
              </a:solidFill>
            </a:endParaRPr>
          </a:p>
          <a:p>
            <a:pPr marL="285750" lvl="0" indent="-285750">
              <a:lnSpc>
                <a:spcPct val="150000"/>
              </a:lnSpc>
              <a:buFont typeface="Arial" panose="020B0604020202020204" pitchFamily="34" charset="0"/>
              <a:buChar char="•"/>
            </a:pPr>
            <a:r>
              <a:rPr lang="zh-CN" altLang="zh-CN">
                <a:solidFill>
                  <a:srgbClr val="000000"/>
                </a:solidFill>
              </a:rPr>
              <a:t>游戏开始后</a:t>
            </a:r>
            <a:r>
              <a:rPr lang="zh-CN" altLang="zh-CN" b="1">
                <a:solidFill>
                  <a:srgbClr val="000000"/>
                </a:solidFill>
              </a:rPr>
              <a:t>显示计分板并实时更新</a:t>
            </a:r>
            <a:r>
              <a:rPr lang="zh-CN" altLang="zh-CN">
                <a:solidFill>
                  <a:srgbClr val="000000"/>
                </a:solidFill>
              </a:rPr>
              <a:t>，得分为小球保持不落水的持续秒数；</a:t>
            </a:r>
            <a:endParaRPr lang="zh-CN" altLang="zh-CN">
              <a:solidFill>
                <a:srgbClr val="000000"/>
              </a:solidFill>
            </a:endParaRPr>
          </a:p>
          <a:p>
            <a:pPr marL="285750" lvl="0" indent="-285750">
              <a:lnSpc>
                <a:spcPct val="150000"/>
              </a:lnSpc>
              <a:buFont typeface="Arial" panose="020B0604020202020204" pitchFamily="34" charset="0"/>
              <a:buChar char="•"/>
            </a:pPr>
            <a:r>
              <a:rPr lang="zh-CN" altLang="zh-CN">
                <a:solidFill>
                  <a:srgbClr val="000000"/>
                </a:solidFill>
              </a:rPr>
              <a:t>为了使小球有更多的碰撞反弹可能以提升可玩性，使</a:t>
            </a:r>
            <a:r>
              <a:rPr lang="zh-CN" altLang="zh-CN" b="1">
                <a:solidFill>
                  <a:srgbClr val="000000"/>
                </a:solidFill>
              </a:rPr>
              <a:t>移动平台在运动时超前进方向倾斜</a:t>
            </a:r>
            <a:r>
              <a:rPr lang="zh-CN" altLang="zh-CN">
                <a:solidFill>
                  <a:srgbClr val="000000"/>
                </a:solidFill>
              </a:rPr>
              <a:t>，同时在场景中</a:t>
            </a:r>
            <a:r>
              <a:rPr lang="zh-CN" altLang="zh-CN" b="1">
                <a:solidFill>
                  <a:srgbClr val="000000"/>
                </a:solidFill>
              </a:rPr>
              <a:t>添加有姿态角的障碍物</a:t>
            </a:r>
            <a:r>
              <a:rPr lang="zh-CN" altLang="zh-CN">
                <a:solidFill>
                  <a:srgbClr val="000000"/>
                </a:solidFill>
              </a:rPr>
              <a:t>；</a:t>
            </a:r>
            <a:endParaRPr lang="zh-CN" altLang="zh-CN">
              <a:solidFill>
                <a:srgbClr val="000000"/>
              </a:solidFill>
            </a:endParaRPr>
          </a:p>
          <a:p>
            <a:pPr marL="285750" lvl="0" indent="-285750">
              <a:lnSpc>
                <a:spcPct val="150000"/>
              </a:lnSpc>
              <a:buFont typeface="Arial" panose="020B0604020202020204" pitchFamily="34" charset="0"/>
              <a:buChar char="•"/>
            </a:pPr>
            <a:r>
              <a:rPr lang="zh-CN" altLang="zh-CN" b="1">
                <a:solidFill>
                  <a:srgbClr val="000000"/>
                </a:solidFill>
              </a:rPr>
              <a:t>碰撞处理</a:t>
            </a:r>
            <a:r>
              <a:rPr lang="zh-CN" altLang="zh-CN">
                <a:solidFill>
                  <a:srgbClr val="000000"/>
                </a:solidFill>
              </a:rPr>
              <a:t>使用小球运动速度矢量与碰撞点处法线方向（</a:t>
            </a:r>
            <a:r>
              <a:rPr lang="en-US" altLang="en-US">
                <a:solidFill>
                  <a:srgbClr val="000000"/>
                </a:solidFill>
              </a:rPr>
              <a:t>debug</a:t>
            </a:r>
            <a:r>
              <a:rPr lang="zh-CN" altLang="zh-CN">
                <a:solidFill>
                  <a:srgbClr val="000000"/>
                </a:solidFill>
              </a:rPr>
              <a:t>过程写在报告里）</a:t>
            </a:r>
            <a:endParaRPr lang="zh-CN" altLang="zh-CN">
              <a:solidFill>
                <a:srgbClr val="000000"/>
              </a:solidFill>
            </a:endParaRPr>
          </a:p>
        </p:txBody>
      </p:sp>
      <p:pic>
        <p:nvPicPr>
          <p:cNvPr id="6" name="图片 5"/>
          <p:cNvPicPr>
            <a:picLocks noChangeAspect="1"/>
          </p:cNvPicPr>
          <p:nvPr/>
        </p:nvPicPr>
        <p:blipFill>
          <a:blip r:embed="rId1"/>
          <a:stretch>
            <a:fillRect/>
          </a:stretch>
        </p:blipFill>
        <p:spPr>
          <a:xfrm>
            <a:off x="5915272" y="1704109"/>
            <a:ext cx="5741977" cy="4189268"/>
          </a:xfrm>
          <a:prstGeom prst="rect">
            <a:avLst/>
          </a:prstGeom>
        </p:spPr>
      </p:pic>
      <p:pic>
        <p:nvPicPr>
          <p:cNvPr id="7" name="图片 6"/>
          <p:cNvPicPr>
            <a:picLocks noChangeAspect="1"/>
          </p:cNvPicPr>
          <p:nvPr/>
        </p:nvPicPr>
        <p:blipFill>
          <a:blip r:embed="rId2"/>
          <a:stretch>
            <a:fillRect/>
          </a:stretch>
        </p:blipFill>
        <p:spPr>
          <a:xfrm>
            <a:off x="5809890" y="1362941"/>
            <a:ext cx="6162326" cy="4530436"/>
          </a:xfrm>
          <a:prstGeom prst="rect">
            <a:avLst/>
          </a:prstGeom>
        </p:spPr>
      </p:pic>
      <p:pic>
        <p:nvPicPr>
          <p:cNvPr id="8" name="图片 7"/>
          <p:cNvPicPr>
            <a:picLocks noChangeAspect="1"/>
          </p:cNvPicPr>
          <p:nvPr/>
        </p:nvPicPr>
        <p:blipFill>
          <a:blip r:embed="rId3"/>
          <a:stretch>
            <a:fillRect/>
          </a:stretch>
        </p:blipFill>
        <p:spPr>
          <a:xfrm>
            <a:off x="5621154" y="1524000"/>
            <a:ext cx="6570910" cy="3934691"/>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6">
            <a:alpha val="50000"/>
            <a:lumMod val="20000"/>
            <a:lumOff val="80000"/>
          </a:schemeClr>
        </a:solidFill>
        <a:effectLst/>
      </p:bgPr>
    </p:bg>
    <p:spTree>
      <p:nvGrpSpPr>
        <p:cNvPr id="1" name=""/>
        <p:cNvGrpSpPr/>
        <p:nvPr/>
      </p:nvGrpSpPr>
      <p:grpSpPr>
        <a:xfrm>
          <a:off x="0" y="0"/>
          <a:ext cx="0" cy="0"/>
          <a:chOff x="0" y="0"/>
          <a:chExt cx="0" cy="0"/>
        </a:xfrm>
      </p:grpSpPr>
      <p:sp>
        <p:nvSpPr>
          <p:cNvPr id="4" name="标题 3"/>
          <p:cNvSpPr>
            <a:spLocks noGrp="1"/>
          </p:cNvSpPr>
          <p:nvPr>
            <p:ph type="title"/>
          </p:nvPr>
        </p:nvSpPr>
        <p:spPr>
          <a:xfrm>
            <a:off x="927468" y="85609"/>
            <a:ext cx="8057142" cy="538838"/>
          </a:xfrm>
          <a:prstGeom prst="rect">
            <a:avLst/>
          </a:prstGeom>
        </p:spPr>
        <p:txBody>
          <a:bodyPr anchor="ctr">
            <a:normAutofit fontScale="90000"/>
          </a:bodyPr>
          <a:lstStyle>
            <a:lvl1pPr lvl="0" algn="l" defTabSz="967740">
              <a:lnSpc>
                <a:spcPct val="100000"/>
              </a:lnSpc>
              <a:spcBef>
                <a:spcPct val="0"/>
              </a:spcBef>
              <a:buNone/>
              <a:defRPr sz="3200" b="1" kern="1200">
                <a:solidFill>
                  <a:schemeClr val="bg1"/>
                </a:solidFill>
                <a:latin typeface="Segoe UI" panose="020B0502040204020203"/>
                <a:ea typeface="HarmonyOS Sans SC Black"/>
              </a:defRPr>
            </a:lvl1pPr>
          </a:lstStyle>
          <a:p>
            <a:pPr lvl="0"/>
            <a:r>
              <a:rPr lang="zh-CN" altLang="zh-CN"/>
              <a:t>边界处理</a:t>
            </a:r>
            <a:r>
              <a:rPr lang="en-US" altLang="en-US"/>
              <a:t>&amp;</a:t>
            </a:r>
            <a:r>
              <a:rPr lang="zh-CN" altLang="zh-CN"/>
              <a:t>碰撞检测（</a:t>
            </a:r>
            <a:r>
              <a:rPr lang="en-US" altLang="en-US" b="1"/>
              <a:t>PBFNOptObject.cs</a:t>
            </a:r>
            <a:r>
              <a:rPr lang="zh-CN" altLang="zh-CN"/>
              <a:t>）</a:t>
            </a:r>
            <a:endParaRPr lang="zh-CN" altLang="zh-CN"/>
          </a:p>
        </p:txBody>
      </p:sp>
      <p:sp>
        <p:nvSpPr>
          <p:cNvPr id="5" name="文本框 4"/>
          <p:cNvSpPr txBox="1"/>
          <p:nvPr/>
        </p:nvSpPr>
        <p:spPr>
          <a:xfrm>
            <a:off x="595584" y="1104287"/>
            <a:ext cx="10572750" cy="495300"/>
          </a:xfrm>
        </p:spPr>
        <p:txBody>
          <a:bodyPr>
            <a:spAutoFit/>
          </a:bodyPr>
          <a:lstStyle>
            <a:lvl1pPr marL="0" lvl="0" algn="l" defTabSz="914400">
              <a:defRPr sz="1800" kern="1200">
                <a:solidFill>
                  <a:schemeClr val="tx1"/>
                </a:solidFill>
                <a:latin typeface="Segoe UI" panose="020B0502040204020203"/>
                <a:ea typeface="HarmonyOS Sans SC Light"/>
              </a:defRPr>
            </a:lvl1pPr>
            <a:lvl2pPr marL="457200" lvl="1" algn="l" defTabSz="914400">
              <a:defRPr sz="1800" kern="1200">
                <a:solidFill>
                  <a:schemeClr val="tx1"/>
                </a:solidFill>
                <a:latin typeface="Segoe UI" panose="020B0502040204020203"/>
                <a:ea typeface="HarmonyOS Sans SC Light"/>
              </a:defRPr>
            </a:lvl2pPr>
            <a:lvl3pPr marL="914400" lvl="2" algn="l" defTabSz="914400">
              <a:defRPr sz="1800" kern="1200">
                <a:solidFill>
                  <a:schemeClr val="tx1"/>
                </a:solidFill>
                <a:latin typeface="Segoe UI" panose="020B0502040204020203"/>
                <a:ea typeface="HarmonyOS Sans SC Light"/>
              </a:defRPr>
            </a:lvl3pPr>
            <a:lvl4pPr marL="1371600" lvl="3" algn="l" defTabSz="914400">
              <a:defRPr sz="1800" kern="1200">
                <a:solidFill>
                  <a:schemeClr val="tx1"/>
                </a:solidFill>
                <a:latin typeface="Segoe UI" panose="020B0502040204020203"/>
                <a:ea typeface="HarmonyOS Sans SC Light"/>
              </a:defRPr>
            </a:lvl4pPr>
            <a:lvl5pPr marL="1828800" lvl="4" algn="l" defTabSz="914400">
              <a:defRPr sz="1800" kern="1200">
                <a:solidFill>
                  <a:schemeClr val="tx1"/>
                </a:solidFill>
                <a:latin typeface="Segoe UI" panose="020B0502040204020203"/>
                <a:ea typeface="HarmonyOS Sans SC Light"/>
              </a:defRPr>
            </a:lvl5pPr>
            <a:lvl6pPr marL="2286000" lvl="5" algn="l" defTabSz="914400">
              <a:defRPr sz="1800" kern="1200">
                <a:solidFill>
                  <a:schemeClr val="tx1"/>
                </a:solidFill>
                <a:latin typeface="Segoe UI" panose="020B0502040204020203"/>
                <a:ea typeface="HarmonyOS Sans SC Light"/>
              </a:defRPr>
            </a:lvl6pPr>
            <a:lvl7pPr marL="2743200" lvl="6" algn="l" defTabSz="914400">
              <a:defRPr sz="1800" kern="1200">
                <a:solidFill>
                  <a:schemeClr val="tx1"/>
                </a:solidFill>
                <a:latin typeface="Segoe UI" panose="020B0502040204020203"/>
                <a:ea typeface="HarmonyOS Sans SC Light"/>
              </a:defRPr>
            </a:lvl7pPr>
            <a:lvl8pPr marL="3200400" lvl="7" algn="l" defTabSz="914400">
              <a:defRPr sz="1800" kern="1200">
                <a:solidFill>
                  <a:schemeClr val="tx1"/>
                </a:solidFill>
                <a:latin typeface="Segoe UI" panose="020B0502040204020203"/>
                <a:ea typeface="HarmonyOS Sans SC Light"/>
              </a:defRPr>
            </a:lvl8pPr>
            <a:lvl9pPr marL="3657600" lvl="8" algn="l" defTabSz="914400">
              <a:defRPr sz="1800" kern="1200">
                <a:solidFill>
                  <a:schemeClr val="tx1"/>
                </a:solidFill>
                <a:latin typeface="Segoe UI" panose="020B0502040204020203"/>
                <a:ea typeface="HarmonyOS Sans SC Light"/>
              </a:defRPr>
            </a:lvl9pPr>
          </a:lstStyle>
          <a:p>
            <a:pPr lvl="0">
              <a:lnSpc>
                <a:spcPct val="150000"/>
              </a:lnSpc>
            </a:pPr>
            <a:r>
              <a:rPr lang="en-US" altLang="en-US" b="1"/>
              <a:t>PBFNOptObject.cs</a:t>
            </a:r>
            <a:r>
              <a:rPr lang="zh-CN" altLang="zh-CN" b="1"/>
              <a:t>：定义了与流体粒子发生碰撞的碰撞体数组</a:t>
            </a:r>
            <a:endParaRPr lang="zh-CN" altLang="zh-CN" b="1"/>
          </a:p>
        </p:txBody>
      </p:sp>
      <p:pic>
        <p:nvPicPr>
          <p:cNvPr id="6" name="图片 5"/>
          <p:cNvPicPr>
            <a:picLocks noChangeAspect="1"/>
          </p:cNvPicPr>
          <p:nvPr/>
        </p:nvPicPr>
        <p:blipFill>
          <a:blip r:embed="rId1"/>
          <a:stretch>
            <a:fillRect/>
          </a:stretch>
        </p:blipFill>
        <p:spPr>
          <a:xfrm>
            <a:off x="2990273" y="2202296"/>
            <a:ext cx="6350000" cy="34925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6">
            <a:alpha val="50000"/>
            <a:lumMod val="20000"/>
            <a:lumOff val="80000"/>
          </a:schemeClr>
        </a:solidFill>
        <a:effectLst/>
      </p:bgPr>
    </p:bg>
    <p:spTree>
      <p:nvGrpSpPr>
        <p:cNvPr id="1" name=""/>
        <p:cNvGrpSpPr/>
        <p:nvPr/>
      </p:nvGrpSpPr>
      <p:grpSpPr>
        <a:xfrm>
          <a:off x="0" y="0"/>
          <a:ext cx="0" cy="0"/>
          <a:chOff x="0" y="0"/>
          <a:chExt cx="0" cy="0"/>
        </a:xfrm>
      </p:grpSpPr>
      <p:sp>
        <p:nvSpPr>
          <p:cNvPr id="4" name="标题 3"/>
          <p:cNvSpPr>
            <a:spLocks noGrp="1"/>
          </p:cNvSpPr>
          <p:nvPr>
            <p:ph type="title"/>
          </p:nvPr>
        </p:nvSpPr>
        <p:spPr>
          <a:xfrm>
            <a:off x="927468" y="85609"/>
            <a:ext cx="8209542" cy="538838"/>
          </a:xfrm>
          <a:prstGeom prst="rect">
            <a:avLst/>
          </a:prstGeom>
        </p:spPr>
        <p:txBody>
          <a:bodyPr anchor="ctr">
            <a:normAutofit fontScale="90000"/>
          </a:bodyPr>
          <a:lstStyle>
            <a:lvl1pPr lvl="0" algn="l" defTabSz="967740">
              <a:lnSpc>
                <a:spcPct val="100000"/>
              </a:lnSpc>
              <a:spcBef>
                <a:spcPct val="0"/>
              </a:spcBef>
              <a:buNone/>
              <a:defRPr sz="3200" b="1" kern="1200">
                <a:solidFill>
                  <a:schemeClr val="bg1"/>
                </a:solidFill>
                <a:latin typeface="Segoe UI" panose="020B0502040204020203"/>
                <a:ea typeface="HarmonyOS Sans SC Black"/>
              </a:defRPr>
            </a:lvl1pPr>
          </a:lstStyle>
          <a:p>
            <a:pPr lvl="0"/>
            <a:r>
              <a:rPr lang="zh-CN" altLang="zh-CN"/>
              <a:t>边界处理</a:t>
            </a:r>
            <a:r>
              <a:rPr lang="en-US" altLang="en-US"/>
              <a:t>&amp;</a:t>
            </a:r>
            <a:r>
              <a:rPr lang="zh-CN" altLang="zh-CN"/>
              <a:t>碰撞检测</a:t>
            </a:r>
            <a:r>
              <a:rPr lang="zh-CN" altLang="zh-CN"/>
              <a:t>（</a:t>
            </a:r>
            <a:r>
              <a:rPr lang="en-US" altLang="en-US" b="1"/>
              <a:t>PBFNOptObject.cs</a:t>
            </a:r>
            <a:r>
              <a:rPr lang="zh-CN" altLang="zh-CN"/>
              <a:t>）</a:t>
            </a:r>
            <a:endParaRPr lang="zh-CN" altLang="zh-CN"/>
          </a:p>
        </p:txBody>
      </p:sp>
      <p:sp>
        <p:nvSpPr>
          <p:cNvPr id="5" name="文本框 4"/>
          <p:cNvSpPr txBox="1"/>
          <p:nvPr/>
        </p:nvSpPr>
        <p:spPr>
          <a:xfrm>
            <a:off x="415475" y="2149538"/>
            <a:ext cx="4152900" cy="2559050"/>
          </a:xfrm>
        </p:spPr>
        <p:txBody>
          <a:bodyPr>
            <a:spAutoFit/>
          </a:bodyPr>
          <a:lstStyle>
            <a:lvl1pPr marL="0" lvl="0" algn="l" defTabSz="914400">
              <a:defRPr sz="1800" kern="1200">
                <a:solidFill>
                  <a:schemeClr val="tx1"/>
                </a:solidFill>
                <a:latin typeface="Segoe UI" panose="020B0502040204020203"/>
                <a:ea typeface="HarmonyOS Sans SC Light"/>
              </a:defRPr>
            </a:lvl1pPr>
            <a:lvl2pPr marL="457200" lvl="1" algn="l" defTabSz="914400">
              <a:defRPr sz="1800" kern="1200">
                <a:solidFill>
                  <a:schemeClr val="tx1"/>
                </a:solidFill>
                <a:latin typeface="Segoe UI" panose="020B0502040204020203"/>
                <a:ea typeface="HarmonyOS Sans SC Light"/>
              </a:defRPr>
            </a:lvl2pPr>
            <a:lvl3pPr marL="914400" lvl="2" algn="l" defTabSz="914400">
              <a:defRPr sz="1800" kern="1200">
                <a:solidFill>
                  <a:schemeClr val="tx1"/>
                </a:solidFill>
                <a:latin typeface="Segoe UI" panose="020B0502040204020203"/>
                <a:ea typeface="HarmonyOS Sans SC Light"/>
              </a:defRPr>
            </a:lvl3pPr>
            <a:lvl4pPr marL="1371600" lvl="3" algn="l" defTabSz="914400">
              <a:defRPr sz="1800" kern="1200">
                <a:solidFill>
                  <a:schemeClr val="tx1"/>
                </a:solidFill>
                <a:latin typeface="Segoe UI" panose="020B0502040204020203"/>
                <a:ea typeface="HarmonyOS Sans SC Light"/>
              </a:defRPr>
            </a:lvl4pPr>
            <a:lvl5pPr marL="1828800" lvl="4" algn="l" defTabSz="914400">
              <a:defRPr sz="1800" kern="1200">
                <a:solidFill>
                  <a:schemeClr val="tx1"/>
                </a:solidFill>
                <a:latin typeface="Segoe UI" panose="020B0502040204020203"/>
                <a:ea typeface="HarmonyOS Sans SC Light"/>
              </a:defRPr>
            </a:lvl5pPr>
            <a:lvl6pPr marL="2286000" lvl="5" algn="l" defTabSz="914400">
              <a:defRPr sz="1800" kern="1200">
                <a:solidFill>
                  <a:schemeClr val="tx1"/>
                </a:solidFill>
                <a:latin typeface="Segoe UI" panose="020B0502040204020203"/>
                <a:ea typeface="HarmonyOS Sans SC Light"/>
              </a:defRPr>
            </a:lvl6pPr>
            <a:lvl7pPr marL="2743200" lvl="6" algn="l" defTabSz="914400">
              <a:defRPr sz="1800" kern="1200">
                <a:solidFill>
                  <a:schemeClr val="tx1"/>
                </a:solidFill>
                <a:latin typeface="Segoe UI" panose="020B0502040204020203"/>
                <a:ea typeface="HarmonyOS Sans SC Light"/>
              </a:defRPr>
            </a:lvl7pPr>
            <a:lvl8pPr marL="3200400" lvl="7" algn="l" defTabSz="914400">
              <a:defRPr sz="1800" kern="1200">
                <a:solidFill>
                  <a:schemeClr val="tx1"/>
                </a:solidFill>
                <a:latin typeface="Segoe UI" panose="020B0502040204020203"/>
                <a:ea typeface="HarmonyOS Sans SC Light"/>
              </a:defRPr>
            </a:lvl8pPr>
            <a:lvl9pPr marL="3657600" lvl="8" algn="l" defTabSz="914400">
              <a:defRPr sz="1800" kern="1200">
                <a:solidFill>
                  <a:schemeClr val="tx1"/>
                </a:solidFill>
                <a:latin typeface="Segoe UI" panose="020B0502040204020203"/>
                <a:ea typeface="HarmonyOS Sans SC Light"/>
              </a:defRPr>
            </a:lvl9pPr>
          </a:lstStyle>
          <a:p>
            <a:pPr lvl="0">
              <a:lnSpc>
                <a:spcPct val="150000"/>
              </a:lnSpc>
            </a:pPr>
            <a:r>
              <a:rPr lang="zh-CN" altLang="zh-CN"/>
              <a:t>交互场景中，地面可移动的反弹平台是一定要有的因此作为基础的碰撞体即上述定义中的</a:t>
            </a:r>
            <a:r>
              <a:rPr lang="en-US" altLang="en-US"/>
              <a:t>finaoBox</a:t>
            </a:r>
            <a:r>
              <a:rPr lang="zh-CN" altLang="zh-CN"/>
              <a:t>。</a:t>
            </a:r>
            <a:endParaRPr lang="zh-CN" altLang="zh-CN"/>
          </a:p>
          <a:p>
            <a:pPr lvl="0">
              <a:lnSpc>
                <a:spcPct val="150000"/>
              </a:lnSpc>
            </a:pPr>
            <a:r>
              <a:rPr lang="zh-CN" altLang="zh-CN">
                <a:solidFill>
                  <a:srgbClr val="FF0200"/>
                </a:solidFill>
              </a:rPr>
              <a:t>红色框</a:t>
            </a:r>
            <a:r>
              <a:rPr lang="zh-CN" altLang="zh-CN"/>
              <a:t>：基础碰撞体</a:t>
            </a:r>
            <a:endParaRPr lang="zh-CN" altLang="zh-CN"/>
          </a:p>
          <a:p>
            <a:pPr lvl="0">
              <a:lnSpc>
                <a:spcPct val="150000"/>
              </a:lnSpc>
            </a:pPr>
            <a:r>
              <a:rPr lang="zh-CN" altLang="zh-CN">
                <a:solidFill>
                  <a:srgbClr val="4CC2EE"/>
                </a:solidFill>
              </a:rPr>
              <a:t>蓝色框</a:t>
            </a:r>
            <a:r>
              <a:rPr lang="zh-CN" altLang="zh-CN"/>
              <a:t>：可选碰撞体数</a:t>
            </a:r>
            <a:endParaRPr lang="zh-CN" altLang="zh-CN"/>
          </a:p>
          <a:p>
            <a:pPr lvl="0">
              <a:lnSpc>
                <a:spcPct val="150000"/>
              </a:lnSpc>
            </a:pPr>
            <a:r>
              <a:rPr lang="zh-CN" altLang="zh-CN">
                <a:solidFill>
                  <a:srgbClr val="87C120"/>
                </a:solidFill>
              </a:rPr>
              <a:t>绿色框</a:t>
            </a:r>
            <a:r>
              <a:rPr lang="zh-CN" altLang="zh-CN"/>
              <a:t>：可选碰撞体列表</a:t>
            </a:r>
            <a:endParaRPr lang="zh-CN" altLang="zh-CN"/>
          </a:p>
        </p:txBody>
      </p:sp>
      <p:pic>
        <p:nvPicPr>
          <p:cNvPr id="6" name="图片 5"/>
          <p:cNvPicPr>
            <a:picLocks noChangeAspect="1"/>
          </p:cNvPicPr>
          <p:nvPr/>
        </p:nvPicPr>
        <p:blipFill>
          <a:blip r:embed="rId1"/>
          <a:stretch>
            <a:fillRect/>
          </a:stretch>
        </p:blipFill>
        <p:spPr>
          <a:xfrm>
            <a:off x="4651502" y="1035014"/>
            <a:ext cx="7278108" cy="4900468"/>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6">
            <a:alpha val="50000"/>
            <a:lumMod val="20000"/>
            <a:lumOff val="80000"/>
          </a:schemeClr>
        </a:solidFill>
        <a:effectLst/>
      </p:bgPr>
    </p:bg>
    <p:spTree>
      <p:nvGrpSpPr>
        <p:cNvPr id="1" name=""/>
        <p:cNvGrpSpPr/>
        <p:nvPr/>
      </p:nvGrpSpPr>
      <p:grpSpPr>
        <a:xfrm>
          <a:off x="0" y="0"/>
          <a:ext cx="0" cy="0"/>
          <a:chOff x="0" y="0"/>
          <a:chExt cx="0" cy="0"/>
        </a:xfrm>
      </p:grpSpPr>
      <p:sp>
        <p:nvSpPr>
          <p:cNvPr id="4" name="标题 3"/>
          <p:cNvSpPr>
            <a:spLocks noGrp="1"/>
          </p:cNvSpPr>
          <p:nvPr>
            <p:ph type="title"/>
          </p:nvPr>
        </p:nvSpPr>
        <p:spPr>
          <a:xfrm>
            <a:off x="927468" y="85609"/>
            <a:ext cx="8278814" cy="538838"/>
          </a:xfrm>
          <a:prstGeom prst="rect">
            <a:avLst/>
          </a:prstGeom>
        </p:spPr>
        <p:txBody>
          <a:bodyPr anchor="ctr">
            <a:normAutofit fontScale="90000"/>
          </a:bodyPr>
          <a:lstStyle>
            <a:lvl1pPr lvl="0" algn="l" defTabSz="967740">
              <a:lnSpc>
                <a:spcPct val="100000"/>
              </a:lnSpc>
              <a:spcBef>
                <a:spcPct val="0"/>
              </a:spcBef>
              <a:buNone/>
              <a:defRPr sz="3200" b="1" kern="1200">
                <a:solidFill>
                  <a:schemeClr val="bg1"/>
                </a:solidFill>
                <a:latin typeface="Segoe UI" panose="020B0502040204020203"/>
                <a:ea typeface="HarmonyOS Sans SC Black"/>
              </a:defRPr>
            </a:lvl1pPr>
          </a:lstStyle>
          <a:p>
            <a:pPr lvl="0"/>
            <a:r>
              <a:rPr lang="zh-CN" altLang="zh-CN"/>
              <a:t>边界处理</a:t>
            </a:r>
            <a:r>
              <a:rPr lang="en-US" altLang="en-US"/>
              <a:t>&amp;</a:t>
            </a:r>
            <a:r>
              <a:rPr lang="zh-CN" altLang="zh-CN"/>
              <a:t>碰撞检测（</a:t>
            </a:r>
            <a:r>
              <a:rPr lang="en-US" altLang="en-US"/>
              <a:t>BoxColliderParam</a:t>
            </a:r>
            <a:r>
              <a:rPr lang="zh-CN" altLang="zh-CN"/>
              <a:t>）</a:t>
            </a:r>
            <a:endParaRPr lang="zh-CN" altLang="zh-CN"/>
          </a:p>
        </p:txBody>
      </p:sp>
      <p:sp>
        <p:nvSpPr>
          <p:cNvPr id="5" name="文本框 4"/>
          <p:cNvSpPr txBox="1"/>
          <p:nvPr/>
        </p:nvSpPr>
        <p:spPr>
          <a:xfrm>
            <a:off x="457038" y="1395794"/>
            <a:ext cx="5016500" cy="4892675"/>
          </a:xfrm>
        </p:spPr>
        <p:txBody>
          <a:bodyPr>
            <a:spAutoFit/>
          </a:bodyPr>
          <a:lstStyle>
            <a:lvl1pPr marL="0" lvl="0" algn="l" defTabSz="914400">
              <a:defRPr sz="1800" kern="1200">
                <a:solidFill>
                  <a:schemeClr val="tx1"/>
                </a:solidFill>
                <a:latin typeface="Segoe UI" panose="020B0502040204020203"/>
                <a:ea typeface="HarmonyOS Sans SC Light"/>
              </a:defRPr>
            </a:lvl1pPr>
            <a:lvl2pPr marL="457200" lvl="1" algn="l" defTabSz="914400">
              <a:defRPr sz="1800" kern="1200">
                <a:solidFill>
                  <a:schemeClr val="tx1"/>
                </a:solidFill>
                <a:latin typeface="Segoe UI" panose="020B0502040204020203"/>
                <a:ea typeface="HarmonyOS Sans SC Light"/>
              </a:defRPr>
            </a:lvl2pPr>
            <a:lvl3pPr marL="914400" lvl="2" algn="l" defTabSz="914400">
              <a:defRPr sz="1800" kern="1200">
                <a:solidFill>
                  <a:schemeClr val="tx1"/>
                </a:solidFill>
                <a:latin typeface="Segoe UI" panose="020B0502040204020203"/>
                <a:ea typeface="HarmonyOS Sans SC Light"/>
              </a:defRPr>
            </a:lvl3pPr>
            <a:lvl4pPr marL="1371600" lvl="3" algn="l" defTabSz="914400">
              <a:defRPr sz="1800" kern="1200">
                <a:solidFill>
                  <a:schemeClr val="tx1"/>
                </a:solidFill>
                <a:latin typeface="Segoe UI" panose="020B0502040204020203"/>
                <a:ea typeface="HarmonyOS Sans SC Light"/>
              </a:defRPr>
            </a:lvl4pPr>
            <a:lvl5pPr marL="1828800" lvl="4" algn="l" defTabSz="914400">
              <a:defRPr sz="1800" kern="1200">
                <a:solidFill>
                  <a:schemeClr val="tx1"/>
                </a:solidFill>
                <a:latin typeface="Segoe UI" panose="020B0502040204020203"/>
                <a:ea typeface="HarmonyOS Sans SC Light"/>
              </a:defRPr>
            </a:lvl5pPr>
            <a:lvl6pPr marL="2286000" lvl="5" algn="l" defTabSz="914400">
              <a:defRPr sz="1800" kern="1200">
                <a:solidFill>
                  <a:schemeClr val="tx1"/>
                </a:solidFill>
                <a:latin typeface="Segoe UI" panose="020B0502040204020203"/>
                <a:ea typeface="HarmonyOS Sans SC Light"/>
              </a:defRPr>
            </a:lvl6pPr>
            <a:lvl7pPr marL="2743200" lvl="6" algn="l" defTabSz="914400">
              <a:defRPr sz="1800" kern="1200">
                <a:solidFill>
                  <a:schemeClr val="tx1"/>
                </a:solidFill>
                <a:latin typeface="Segoe UI" panose="020B0502040204020203"/>
                <a:ea typeface="HarmonyOS Sans SC Light"/>
              </a:defRPr>
            </a:lvl7pPr>
            <a:lvl8pPr marL="3200400" lvl="7" algn="l" defTabSz="914400">
              <a:defRPr sz="1800" kern="1200">
                <a:solidFill>
                  <a:schemeClr val="tx1"/>
                </a:solidFill>
                <a:latin typeface="Segoe UI" panose="020B0502040204020203"/>
                <a:ea typeface="HarmonyOS Sans SC Light"/>
              </a:defRPr>
            </a:lvl8pPr>
            <a:lvl9pPr marL="3657600" lvl="8" algn="l" defTabSz="914400">
              <a:defRPr sz="1800" kern="1200">
                <a:solidFill>
                  <a:schemeClr val="tx1"/>
                </a:solidFill>
                <a:latin typeface="Segoe UI" panose="020B0502040204020203"/>
                <a:ea typeface="HarmonyOS Sans SC Light"/>
              </a:defRPr>
            </a:lvl9pPr>
          </a:lstStyle>
          <a:p>
            <a:pPr lvl="0" indent="0" fontAlgn="auto">
              <a:lnSpc>
                <a:spcPct val="150000"/>
              </a:lnSpc>
            </a:pPr>
            <a:r>
              <a:rPr lang="en-US" altLang="en-US" sz="1600" b="1"/>
              <a:t>BoxColliderParam.cs</a:t>
            </a:r>
            <a:r>
              <a:rPr lang="zh-CN" altLang="zh-CN" sz="1600" b="1"/>
              <a:t>：定义碰撞体结构体，储存了碰撞体各项信息及参数。</a:t>
            </a:r>
            <a:endParaRPr lang="zh-CN" altLang="zh-CN" sz="1600" b="1"/>
          </a:p>
          <a:p>
            <a:pPr lvl="0" indent="0" fontAlgn="auto">
              <a:lnSpc>
                <a:spcPct val="150000"/>
              </a:lnSpc>
            </a:pPr>
            <a:endParaRPr lang="en-US" altLang="en-US" sz="1600"/>
          </a:p>
          <a:p>
            <a:pPr lvl="0" indent="0" fontAlgn="auto">
              <a:lnSpc>
                <a:spcPct val="150000"/>
              </a:lnSpc>
            </a:pPr>
            <a:r>
              <a:rPr lang="zh-CN" altLang="zh-CN" sz="1600">
                <a:solidFill>
                  <a:srgbClr val="374151"/>
                </a:solidFill>
                <a:highlight>
                  <a:srgbClr val="F7F7F8"/>
                </a:highlight>
                <a:latin typeface="Söhne"/>
                <a:ea typeface="Söhne"/>
              </a:rPr>
              <a:t>定义了一个嵌套结构体PlanePair，它包含了三个成员变量：</a:t>
            </a:r>
            <a:endParaRPr lang="zh-CN" altLang="zh-CN" sz="1600">
              <a:solidFill>
                <a:srgbClr val="374151"/>
              </a:solidFill>
              <a:highlight>
                <a:srgbClr val="F7F7F8"/>
              </a:highlight>
              <a:latin typeface="Söhne"/>
              <a:ea typeface="Söhne"/>
            </a:endParaRPr>
          </a:p>
          <a:p>
            <a:pPr lvl="0" indent="0" fontAlgn="auto">
              <a:lnSpc>
                <a:spcPct val="150000"/>
              </a:lnSpc>
            </a:pPr>
            <a:r>
              <a:rPr lang="zh-CN" altLang="zh-CN" sz="1600">
                <a:solidFill>
                  <a:srgbClr val="374151"/>
                </a:solidFill>
                <a:highlight>
                  <a:srgbClr val="F7F7F8"/>
                </a:highlight>
                <a:latin typeface="Söhne"/>
                <a:ea typeface="Söhne"/>
              </a:rPr>
              <a:t>normal（法线向量）</a:t>
            </a:r>
            <a:endParaRPr lang="zh-CN" altLang="zh-CN" sz="1600">
              <a:solidFill>
                <a:srgbClr val="374151"/>
              </a:solidFill>
              <a:highlight>
                <a:srgbClr val="F7F7F8"/>
              </a:highlight>
              <a:latin typeface="Söhne"/>
              <a:ea typeface="Söhne"/>
            </a:endParaRPr>
          </a:p>
          <a:p>
            <a:pPr lvl="0" indent="0" fontAlgn="auto">
              <a:lnSpc>
                <a:spcPct val="150000"/>
              </a:lnSpc>
            </a:pPr>
            <a:r>
              <a:rPr lang="zh-CN" altLang="zh-CN" sz="1600">
                <a:solidFill>
                  <a:srgbClr val="374151"/>
                </a:solidFill>
                <a:highlight>
                  <a:srgbClr val="F7F7F8"/>
                </a:highlight>
                <a:latin typeface="Söhne"/>
                <a:ea typeface="Söhne"/>
              </a:rPr>
              <a:t>wMin（最小距离）</a:t>
            </a:r>
            <a:endParaRPr lang="zh-CN" altLang="zh-CN" sz="1600">
              <a:solidFill>
                <a:srgbClr val="374151"/>
              </a:solidFill>
              <a:highlight>
                <a:srgbClr val="F7F7F8"/>
              </a:highlight>
              <a:latin typeface="Söhne"/>
              <a:ea typeface="Söhne"/>
            </a:endParaRPr>
          </a:p>
          <a:p>
            <a:pPr lvl="0" indent="0" fontAlgn="auto">
              <a:lnSpc>
                <a:spcPct val="150000"/>
              </a:lnSpc>
            </a:pPr>
            <a:r>
              <a:rPr lang="zh-CN" altLang="zh-CN" sz="1600">
                <a:solidFill>
                  <a:srgbClr val="374151"/>
                </a:solidFill>
                <a:highlight>
                  <a:srgbClr val="F7F7F8"/>
                </a:highlight>
                <a:latin typeface="Söhne"/>
                <a:ea typeface="Söhne"/>
              </a:rPr>
              <a:t>wMax（最大距离）</a:t>
            </a:r>
            <a:endParaRPr lang="zh-CN" altLang="zh-CN" sz="1600">
              <a:solidFill>
                <a:srgbClr val="374151"/>
              </a:solidFill>
              <a:highlight>
                <a:srgbClr val="F7F7F8"/>
              </a:highlight>
              <a:latin typeface="Söhne"/>
              <a:ea typeface="Söhne"/>
            </a:endParaRPr>
          </a:p>
          <a:p>
            <a:pPr lvl="0" indent="0" fontAlgn="auto">
              <a:lnSpc>
                <a:spcPct val="150000"/>
              </a:lnSpc>
            </a:pPr>
            <a:r>
              <a:rPr lang="zh-CN" altLang="zh-CN" sz="1600">
                <a:solidFill>
                  <a:srgbClr val="374151"/>
                </a:solidFill>
                <a:highlight>
                  <a:srgbClr val="F7F7F8"/>
                </a:highlight>
                <a:latin typeface="Söhne"/>
                <a:ea typeface="Söhne"/>
              </a:rPr>
              <a:t>结构体</a:t>
            </a:r>
            <a:r>
              <a:rPr lang="en-US" altLang="en-US" sz="1600">
                <a:solidFill>
                  <a:srgbClr val="374151"/>
                </a:solidFill>
                <a:highlight>
                  <a:srgbClr val="F7F7F8"/>
                </a:highlight>
                <a:latin typeface="Söhne"/>
                <a:ea typeface="Söhne"/>
              </a:rPr>
              <a:t>PlanePair</a:t>
            </a:r>
            <a:r>
              <a:rPr lang="zh-CN" altLang="zh-CN" sz="1600">
                <a:solidFill>
                  <a:srgbClr val="374151"/>
                </a:solidFill>
                <a:highlight>
                  <a:srgbClr val="F7F7F8"/>
                </a:highlight>
                <a:latin typeface="Söhne"/>
                <a:ea typeface="Söhne"/>
              </a:rPr>
              <a:t>用于表示平面的参数。</a:t>
            </a:r>
            <a:endParaRPr lang="zh-CN" altLang="zh-CN" sz="1600">
              <a:solidFill>
                <a:srgbClr val="374151"/>
              </a:solidFill>
              <a:highlight>
                <a:srgbClr val="F7F7F8"/>
              </a:highlight>
              <a:latin typeface="Söhne"/>
              <a:ea typeface="Söhne"/>
            </a:endParaRPr>
          </a:p>
          <a:p>
            <a:pPr lvl="0" indent="0" fontAlgn="auto">
              <a:lnSpc>
                <a:spcPct val="150000"/>
              </a:lnSpc>
            </a:pPr>
            <a:endParaRPr lang="en-US" altLang="en-US" sz="1600">
              <a:solidFill>
                <a:srgbClr val="374151"/>
              </a:solidFill>
              <a:highlight>
                <a:srgbClr val="F7F7F8"/>
              </a:highlight>
              <a:latin typeface="Söhne"/>
              <a:ea typeface="Söhne"/>
            </a:endParaRPr>
          </a:p>
          <a:p>
            <a:pPr lvl="0" indent="0" fontAlgn="auto">
              <a:lnSpc>
                <a:spcPct val="150000"/>
              </a:lnSpc>
            </a:pPr>
            <a:r>
              <a:rPr lang="zh-CN" altLang="zh-CN" sz="1600">
                <a:solidFill>
                  <a:srgbClr val="374151"/>
                </a:solidFill>
                <a:highlight>
                  <a:srgbClr val="F7F7F8"/>
                </a:highlight>
                <a:latin typeface="Söhne"/>
                <a:ea typeface="Söhne"/>
              </a:rPr>
              <a:t>在BoxColliderParam结构体中声明</a:t>
            </a:r>
            <a:r>
              <a:rPr lang="en-US" altLang="en-US" sz="1600">
                <a:solidFill>
                  <a:srgbClr val="374151"/>
                </a:solidFill>
                <a:highlight>
                  <a:srgbClr val="F7F7F8"/>
                </a:highlight>
                <a:latin typeface="Söhne"/>
                <a:ea typeface="Söhne"/>
              </a:rPr>
              <a:t>3</a:t>
            </a:r>
            <a:r>
              <a:rPr lang="zh-CN" altLang="zh-CN" sz="1600">
                <a:solidFill>
                  <a:srgbClr val="374151"/>
                </a:solidFill>
                <a:highlight>
                  <a:srgbClr val="F7F7F8"/>
                </a:highlight>
                <a:latin typeface="Söhne"/>
                <a:ea typeface="Söhne"/>
              </a:rPr>
              <a:t>个PlanePair类型的变量：plane0，plane1，plane2</a:t>
            </a:r>
            <a:endParaRPr lang="zh-CN" altLang="zh-CN" sz="1600">
              <a:solidFill>
                <a:srgbClr val="374151"/>
              </a:solidFill>
              <a:highlight>
                <a:srgbClr val="F7F7F8"/>
              </a:highlight>
              <a:latin typeface="Söhne"/>
              <a:ea typeface="Söhne"/>
            </a:endParaRPr>
          </a:p>
          <a:p>
            <a:pPr lvl="0" indent="0" fontAlgn="auto">
              <a:lnSpc>
                <a:spcPct val="150000"/>
              </a:lnSpc>
            </a:pPr>
            <a:r>
              <a:rPr lang="zh-CN" altLang="zh-CN" sz="1600">
                <a:solidFill>
                  <a:srgbClr val="374151"/>
                </a:solidFill>
                <a:highlight>
                  <a:srgbClr val="F7F7F8"/>
                </a:highlight>
                <a:latin typeface="Söhne"/>
                <a:ea typeface="Söhne"/>
              </a:rPr>
              <a:t>分别表示一个碰撞体盒子BoxCollider的三个面。</a:t>
            </a:r>
            <a:endParaRPr lang="zh-CN" altLang="zh-CN" sz="1600">
              <a:solidFill>
                <a:srgbClr val="374151"/>
              </a:solidFill>
              <a:highlight>
                <a:srgbClr val="F7F7F8"/>
              </a:highlight>
              <a:latin typeface="Söhne"/>
              <a:ea typeface="Söhne"/>
            </a:endParaRPr>
          </a:p>
        </p:txBody>
      </p:sp>
      <p:pic>
        <p:nvPicPr>
          <p:cNvPr id="6" name="图片 5"/>
          <p:cNvPicPr>
            <a:picLocks noChangeAspect="1"/>
          </p:cNvPicPr>
          <p:nvPr/>
        </p:nvPicPr>
        <p:blipFill>
          <a:blip r:embed="rId1"/>
          <a:stretch>
            <a:fillRect/>
          </a:stretch>
        </p:blipFill>
        <p:spPr>
          <a:xfrm>
            <a:off x="5676322" y="1661391"/>
            <a:ext cx="6159500" cy="3784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6">
            <a:alpha val="50000"/>
            <a:lumMod val="20000"/>
            <a:lumOff val="80000"/>
          </a:schemeClr>
        </a:solidFill>
        <a:effectLst/>
      </p:bgPr>
    </p:bg>
    <p:spTree>
      <p:nvGrpSpPr>
        <p:cNvPr id="1" name=""/>
        <p:cNvGrpSpPr/>
        <p:nvPr/>
      </p:nvGrpSpPr>
      <p:grpSpPr>
        <a:xfrm>
          <a:off x="0" y="0"/>
          <a:ext cx="0" cy="0"/>
          <a:chOff x="0" y="0"/>
          <a:chExt cx="0" cy="0"/>
        </a:xfrm>
      </p:grpSpPr>
      <p:sp>
        <p:nvSpPr>
          <p:cNvPr id="4" name="标题 3"/>
          <p:cNvSpPr>
            <a:spLocks noGrp="1"/>
          </p:cNvSpPr>
          <p:nvPr>
            <p:ph type="title"/>
          </p:nvPr>
        </p:nvSpPr>
        <p:spPr>
          <a:xfrm>
            <a:off x="927468" y="85609"/>
            <a:ext cx="8278814" cy="538838"/>
          </a:xfrm>
          <a:prstGeom prst="rect">
            <a:avLst/>
          </a:prstGeom>
        </p:spPr>
        <p:txBody>
          <a:bodyPr anchor="ctr">
            <a:normAutofit fontScale="90000"/>
          </a:bodyPr>
          <a:lstStyle>
            <a:lvl1pPr lvl="0" algn="l" defTabSz="967740">
              <a:lnSpc>
                <a:spcPct val="100000"/>
              </a:lnSpc>
              <a:spcBef>
                <a:spcPct val="0"/>
              </a:spcBef>
              <a:buNone/>
              <a:defRPr sz="3200" b="1" kern="1200">
                <a:solidFill>
                  <a:schemeClr val="bg1"/>
                </a:solidFill>
                <a:latin typeface="Segoe UI" panose="020B0502040204020203"/>
                <a:ea typeface="HarmonyOS Sans SC Black"/>
              </a:defRPr>
            </a:lvl1pPr>
          </a:lstStyle>
          <a:p>
            <a:pPr lvl="0"/>
            <a:r>
              <a:rPr lang="zh-CN" altLang="zh-CN"/>
              <a:t>边界处理</a:t>
            </a:r>
            <a:r>
              <a:rPr lang="en-US" altLang="en-US"/>
              <a:t>&amp;</a:t>
            </a:r>
            <a:r>
              <a:rPr lang="zh-CN" altLang="zh-CN"/>
              <a:t>碰撞检测（</a:t>
            </a:r>
            <a:r>
              <a:rPr lang="en-US" altLang="en-US"/>
              <a:t>BoxColliderParam</a:t>
            </a:r>
            <a:r>
              <a:rPr lang="zh-CN" altLang="zh-CN"/>
              <a:t>）</a:t>
            </a:r>
            <a:endParaRPr lang="zh-CN" altLang="zh-CN"/>
          </a:p>
        </p:txBody>
      </p:sp>
      <p:sp>
        <p:nvSpPr>
          <p:cNvPr id="5" name="文本框 4"/>
          <p:cNvSpPr txBox="1"/>
          <p:nvPr/>
        </p:nvSpPr>
        <p:spPr>
          <a:xfrm>
            <a:off x="443184" y="966303"/>
            <a:ext cx="11290300" cy="1568450"/>
          </a:xfrm>
        </p:spPr>
        <p:txBody>
          <a:bodyPr>
            <a:spAutoFit/>
          </a:bodyPr>
          <a:lstStyle>
            <a:lvl1pPr marL="0" lvl="0" algn="l" defTabSz="914400">
              <a:defRPr sz="1800" kern="1200">
                <a:solidFill>
                  <a:schemeClr val="tx1"/>
                </a:solidFill>
                <a:latin typeface="Segoe UI" panose="020B0502040204020203"/>
                <a:ea typeface="HarmonyOS Sans SC Light"/>
              </a:defRPr>
            </a:lvl1pPr>
            <a:lvl2pPr marL="457200" lvl="1" algn="l" defTabSz="914400">
              <a:defRPr sz="1800" kern="1200">
                <a:solidFill>
                  <a:schemeClr val="tx1"/>
                </a:solidFill>
                <a:latin typeface="Segoe UI" panose="020B0502040204020203"/>
                <a:ea typeface="HarmonyOS Sans SC Light"/>
              </a:defRPr>
            </a:lvl2pPr>
            <a:lvl3pPr marL="914400" lvl="2" algn="l" defTabSz="914400">
              <a:defRPr sz="1800" kern="1200">
                <a:solidFill>
                  <a:schemeClr val="tx1"/>
                </a:solidFill>
                <a:latin typeface="Segoe UI" panose="020B0502040204020203"/>
                <a:ea typeface="HarmonyOS Sans SC Light"/>
              </a:defRPr>
            </a:lvl3pPr>
            <a:lvl4pPr marL="1371600" lvl="3" algn="l" defTabSz="914400">
              <a:defRPr sz="1800" kern="1200">
                <a:solidFill>
                  <a:schemeClr val="tx1"/>
                </a:solidFill>
                <a:latin typeface="Segoe UI" panose="020B0502040204020203"/>
                <a:ea typeface="HarmonyOS Sans SC Light"/>
              </a:defRPr>
            </a:lvl4pPr>
            <a:lvl5pPr marL="1828800" lvl="4" algn="l" defTabSz="914400">
              <a:defRPr sz="1800" kern="1200">
                <a:solidFill>
                  <a:schemeClr val="tx1"/>
                </a:solidFill>
                <a:latin typeface="Segoe UI" panose="020B0502040204020203"/>
                <a:ea typeface="HarmonyOS Sans SC Light"/>
              </a:defRPr>
            </a:lvl5pPr>
            <a:lvl6pPr marL="2286000" lvl="5" algn="l" defTabSz="914400">
              <a:defRPr sz="1800" kern="1200">
                <a:solidFill>
                  <a:schemeClr val="tx1"/>
                </a:solidFill>
                <a:latin typeface="Segoe UI" panose="020B0502040204020203"/>
                <a:ea typeface="HarmonyOS Sans SC Light"/>
              </a:defRPr>
            </a:lvl6pPr>
            <a:lvl7pPr marL="2743200" lvl="6" algn="l" defTabSz="914400">
              <a:defRPr sz="1800" kern="1200">
                <a:solidFill>
                  <a:schemeClr val="tx1"/>
                </a:solidFill>
                <a:latin typeface="Segoe UI" panose="020B0502040204020203"/>
                <a:ea typeface="HarmonyOS Sans SC Light"/>
              </a:defRPr>
            </a:lvl7pPr>
            <a:lvl8pPr marL="3200400" lvl="7" algn="l" defTabSz="914400">
              <a:defRPr sz="1800" kern="1200">
                <a:solidFill>
                  <a:schemeClr val="tx1"/>
                </a:solidFill>
                <a:latin typeface="Segoe UI" panose="020B0502040204020203"/>
                <a:ea typeface="HarmonyOS Sans SC Light"/>
              </a:defRPr>
            </a:lvl8pPr>
            <a:lvl9pPr marL="3657600" lvl="8" algn="l" defTabSz="914400">
              <a:defRPr sz="1800" kern="1200">
                <a:solidFill>
                  <a:schemeClr val="tx1"/>
                </a:solidFill>
                <a:latin typeface="Segoe UI" panose="020B0502040204020203"/>
                <a:ea typeface="HarmonyOS Sans SC Light"/>
              </a:defRPr>
            </a:lvl9pPr>
          </a:lstStyle>
          <a:p>
            <a:pPr lvl="0" indent="0" fontAlgn="auto">
              <a:lnSpc>
                <a:spcPct val="150000"/>
              </a:lnSpc>
            </a:pPr>
            <a:r>
              <a:rPr lang="en-US" altLang="en-US" sz="1600" b="1">
                <a:solidFill>
                  <a:srgbClr val="374151"/>
                </a:solidFill>
                <a:highlight>
                  <a:srgbClr val="F7F7F8"/>
                </a:highlight>
                <a:latin typeface="Söhne"/>
                <a:ea typeface="Söhne"/>
              </a:rPr>
              <a:t>BoxColliderParam</a:t>
            </a:r>
            <a:r>
              <a:rPr lang="zh-CN" altLang="zh-CN" sz="1600" b="1">
                <a:solidFill>
                  <a:srgbClr val="374151"/>
                </a:solidFill>
                <a:highlight>
                  <a:srgbClr val="F7F7F8"/>
                </a:highlight>
                <a:latin typeface="Söhne"/>
                <a:ea typeface="Söhne"/>
              </a:rPr>
              <a:t>构造函数</a:t>
            </a:r>
            <a:r>
              <a:rPr lang="zh-CN" altLang="zh-CN" sz="1600">
                <a:solidFill>
                  <a:srgbClr val="374151"/>
                </a:solidFill>
                <a:highlight>
                  <a:srgbClr val="F7F7F8"/>
                </a:highlight>
                <a:latin typeface="Söhne"/>
                <a:ea typeface="Söhne"/>
              </a:rPr>
              <a:t>：接受一个BoxCollider类型的参数collider</a:t>
            </a:r>
            <a:endParaRPr lang="zh-CN" altLang="zh-CN" sz="1600">
              <a:solidFill>
                <a:srgbClr val="374151"/>
              </a:solidFill>
              <a:highlight>
                <a:srgbClr val="F7F7F8"/>
              </a:highlight>
              <a:latin typeface="Söhne"/>
              <a:ea typeface="Söhne"/>
            </a:endParaRPr>
          </a:p>
          <a:p>
            <a:pPr lvl="0" indent="0" fontAlgn="auto">
              <a:lnSpc>
                <a:spcPct val="150000"/>
              </a:lnSpc>
            </a:pPr>
            <a:r>
              <a:rPr lang="zh-CN" altLang="zh-CN" sz="1600">
                <a:solidFill>
                  <a:srgbClr val="374151"/>
                </a:solidFill>
                <a:highlight>
                  <a:srgbClr val="F7F7F8"/>
                </a:highlight>
                <a:latin typeface="Söhne"/>
                <a:ea typeface="Söhne"/>
              </a:rPr>
              <a:t>①首先计算BoxCollider的中心点坐标center（collider的中心点坐标</a:t>
            </a:r>
            <a:r>
              <a:rPr lang="en-US" altLang="en-US" sz="1600">
                <a:solidFill>
                  <a:srgbClr val="374151"/>
                </a:solidFill>
                <a:highlight>
                  <a:srgbClr val="F7F7F8"/>
                </a:highlight>
                <a:latin typeface="Söhne"/>
                <a:ea typeface="Söhne"/>
              </a:rPr>
              <a:t> x </a:t>
            </a:r>
            <a:r>
              <a:rPr lang="zh-CN" altLang="zh-CN" sz="1600">
                <a:solidFill>
                  <a:srgbClr val="374151"/>
                </a:solidFill>
                <a:highlight>
                  <a:srgbClr val="F7F7F8"/>
                </a:highlight>
                <a:latin typeface="Söhne"/>
                <a:ea typeface="Söhne"/>
              </a:rPr>
              <a:t>缩放比例</a:t>
            </a:r>
            <a:r>
              <a:rPr lang="en-US" altLang="en-US" sz="1600">
                <a:solidFill>
                  <a:srgbClr val="374151"/>
                </a:solidFill>
                <a:highlight>
                  <a:srgbClr val="F7F7F8"/>
                </a:highlight>
                <a:latin typeface="Söhne"/>
                <a:ea typeface="Söhne"/>
              </a:rPr>
              <a:t> + </a:t>
            </a:r>
            <a:r>
              <a:rPr lang="zh-CN" altLang="zh-CN" sz="1600">
                <a:solidFill>
                  <a:srgbClr val="374151"/>
                </a:solidFill>
                <a:highlight>
                  <a:srgbClr val="F7F7F8"/>
                </a:highlight>
                <a:latin typeface="Söhne"/>
                <a:ea typeface="Söhne"/>
              </a:rPr>
              <a:t>collider所在的位置）</a:t>
            </a:r>
            <a:endParaRPr lang="zh-CN" altLang="zh-CN" sz="1600">
              <a:solidFill>
                <a:srgbClr val="374151"/>
              </a:solidFill>
              <a:highlight>
                <a:srgbClr val="F7F7F8"/>
              </a:highlight>
              <a:latin typeface="Söhne"/>
              <a:ea typeface="Söhne"/>
            </a:endParaRPr>
          </a:p>
          <a:p>
            <a:pPr lvl="0" indent="0" fontAlgn="auto">
              <a:lnSpc>
                <a:spcPct val="150000"/>
              </a:lnSpc>
            </a:pPr>
            <a:r>
              <a:rPr lang="zh-CN" altLang="zh-CN" sz="1600">
                <a:solidFill>
                  <a:srgbClr val="374151"/>
                </a:solidFill>
                <a:highlight>
                  <a:srgbClr val="F7F7F8"/>
                </a:highlight>
                <a:latin typeface="Söhne"/>
                <a:ea typeface="Söhne"/>
              </a:rPr>
              <a:t>②通过将collider的尺寸（</a:t>
            </a:r>
            <a:r>
              <a:rPr lang="en-US" altLang="en-US" sz="1600">
                <a:solidFill>
                  <a:srgbClr val="374151"/>
                </a:solidFill>
                <a:highlight>
                  <a:srgbClr val="F7F7F8"/>
                </a:highlight>
                <a:latin typeface="Söhne"/>
                <a:ea typeface="Söhne"/>
              </a:rPr>
              <a:t>x</a:t>
            </a:r>
            <a:r>
              <a:rPr lang="zh-CN" altLang="zh-CN" sz="1600">
                <a:solidFill>
                  <a:srgbClr val="374151"/>
                </a:solidFill>
                <a:highlight>
                  <a:srgbClr val="F7F7F8"/>
                </a:highlight>
                <a:latin typeface="Söhne"/>
                <a:ea typeface="Söhne"/>
              </a:rPr>
              <a:t>缩放比例）与旋转矩阵相乘，计算出三个方向上的向量：right、up、front（表示collider在世界坐标系中的尺寸）。</a:t>
            </a:r>
            <a:endParaRPr lang="zh-CN" altLang="zh-CN" sz="1600">
              <a:solidFill>
                <a:srgbClr val="374151"/>
              </a:solidFill>
              <a:highlight>
                <a:srgbClr val="F7F7F8"/>
              </a:highlight>
              <a:latin typeface="Söhne"/>
              <a:ea typeface="Söhne"/>
            </a:endParaRPr>
          </a:p>
        </p:txBody>
      </p:sp>
      <p:sp>
        <p:nvSpPr>
          <p:cNvPr id="6" name="文本框 5"/>
          <p:cNvSpPr txBox="1"/>
          <p:nvPr/>
        </p:nvSpPr>
        <p:spPr>
          <a:xfrm>
            <a:off x="443184" y="2627457"/>
            <a:ext cx="3416300" cy="2353310"/>
          </a:xfrm>
          <a:noFill/>
        </p:spPr>
        <p:txBody>
          <a:bodyPr>
            <a:spAutoFit/>
          </a:bodyPr>
          <a:lstStyle/>
          <a:p>
            <a:pPr lvl="0" algn="l">
              <a:lnSpc>
                <a:spcPct val="150000"/>
              </a:lnSpc>
              <a:buClrTx/>
              <a:buSzTx/>
              <a:buNone/>
            </a:pPr>
            <a:r>
              <a:rPr lang="en-US" altLang="en-US" sz="1400" b="1">
                <a:solidFill>
                  <a:srgbClr val="374151"/>
                </a:solidFill>
                <a:highlight>
                  <a:srgbClr val="F7F7F8"/>
                </a:highlight>
                <a:latin typeface="Söhne"/>
                <a:ea typeface="Söhne"/>
              </a:rPr>
              <a:t>3个PlanePair：分别对应于collider的三对面（上下、左右、前后）</a:t>
            </a:r>
            <a:endParaRPr lang="en-US" altLang="en-US" sz="1400" b="1">
              <a:solidFill>
                <a:srgbClr val="374151"/>
              </a:solidFill>
              <a:highlight>
                <a:srgbClr val="F7F7F8"/>
              </a:highlight>
              <a:latin typeface="Söhne"/>
              <a:ea typeface="Söhne"/>
            </a:endParaRPr>
          </a:p>
          <a:p>
            <a:pPr lvl="0" algn="l">
              <a:lnSpc>
                <a:spcPct val="150000"/>
              </a:lnSpc>
              <a:buClrTx/>
              <a:buSzTx/>
              <a:buNone/>
            </a:pPr>
            <a:endParaRPr lang="en-US" altLang="en-US" sz="1400" b="1">
              <a:solidFill>
                <a:srgbClr val="374151"/>
              </a:solidFill>
              <a:highlight>
                <a:srgbClr val="F7F7F8"/>
              </a:highlight>
              <a:latin typeface="Söhne"/>
              <a:ea typeface="Söhne"/>
            </a:endParaRPr>
          </a:p>
          <a:p>
            <a:pPr lvl="0" algn="l">
              <a:lnSpc>
                <a:spcPct val="150000"/>
              </a:lnSpc>
              <a:buClrTx/>
              <a:buSzTx/>
              <a:buNone/>
            </a:pPr>
            <a:r>
              <a:rPr lang="en-US" altLang="en-US" sz="1400" b="1">
                <a:solidFill>
                  <a:srgbClr val="374151"/>
                </a:solidFill>
                <a:highlight>
                  <a:srgbClr val="F7F7F8"/>
                </a:highlight>
                <a:latin typeface="Söhne"/>
                <a:ea typeface="Söhne"/>
              </a:rPr>
              <a:t>normal：每组相对平面对应方向向量的单位向量</a:t>
            </a:r>
            <a:endParaRPr lang="en-US" altLang="en-US" sz="1400" b="1">
              <a:solidFill>
                <a:srgbClr val="374151"/>
              </a:solidFill>
              <a:highlight>
                <a:srgbClr val="F7F7F8"/>
              </a:highlight>
              <a:latin typeface="Söhne"/>
              <a:ea typeface="Söhne"/>
            </a:endParaRPr>
          </a:p>
          <a:p>
            <a:pPr lvl="0" algn="l">
              <a:lnSpc>
                <a:spcPct val="150000"/>
              </a:lnSpc>
              <a:buClrTx/>
              <a:buSzTx/>
              <a:buNone/>
            </a:pPr>
            <a:endParaRPr lang="en-US" altLang="en-US" sz="1400" b="1">
              <a:solidFill>
                <a:srgbClr val="374151"/>
              </a:solidFill>
              <a:highlight>
                <a:srgbClr val="F7F7F8"/>
              </a:highlight>
              <a:latin typeface="Söhne"/>
              <a:ea typeface="Söhne"/>
            </a:endParaRPr>
          </a:p>
          <a:p>
            <a:pPr lvl="0" algn="l">
              <a:lnSpc>
                <a:spcPct val="150000"/>
              </a:lnSpc>
              <a:buClrTx/>
              <a:buSzTx/>
              <a:buNone/>
            </a:pPr>
            <a:r>
              <a:rPr lang="en-US" altLang="en-US" sz="1400" b="1">
                <a:solidFill>
                  <a:srgbClr val="374151"/>
                </a:solidFill>
                <a:highlight>
                  <a:srgbClr val="F7F7F8"/>
                </a:highlight>
                <a:latin typeface="Söhne"/>
                <a:ea typeface="Söhne"/>
              </a:rPr>
              <a:t>wMin、wMax：碰撞体边界（尺寸）</a:t>
            </a:r>
            <a:endParaRPr lang="en-US" altLang="en-US" sz="1400" b="1">
              <a:solidFill>
                <a:srgbClr val="374151"/>
              </a:solidFill>
              <a:highlight>
                <a:srgbClr val="F7F7F8"/>
              </a:highlight>
              <a:latin typeface="Söhne"/>
              <a:ea typeface="Söhne"/>
            </a:endParaRPr>
          </a:p>
        </p:txBody>
      </p:sp>
      <p:pic>
        <p:nvPicPr>
          <p:cNvPr id="7" name="图片 6"/>
          <p:cNvPicPr>
            <a:picLocks noChangeAspect="1"/>
          </p:cNvPicPr>
          <p:nvPr/>
        </p:nvPicPr>
        <p:blipFill>
          <a:blip r:embed="rId1"/>
          <a:stretch>
            <a:fillRect/>
          </a:stretch>
        </p:blipFill>
        <p:spPr>
          <a:xfrm>
            <a:off x="3815773" y="2478809"/>
            <a:ext cx="7793020" cy="3618346"/>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6">
            <a:alpha val="50000"/>
            <a:lumMod val="20000"/>
            <a:lumOff val="80000"/>
          </a:schemeClr>
        </a:solidFill>
        <a:effectLst/>
      </p:bgPr>
    </p:bg>
    <p:spTree>
      <p:nvGrpSpPr>
        <p:cNvPr id="1" name=""/>
        <p:cNvGrpSpPr/>
        <p:nvPr/>
      </p:nvGrpSpPr>
      <p:grpSpPr>
        <a:xfrm>
          <a:off x="0" y="0"/>
          <a:ext cx="0" cy="0"/>
          <a:chOff x="0" y="0"/>
          <a:chExt cx="0" cy="0"/>
        </a:xfrm>
      </p:grpSpPr>
      <p:sp>
        <p:nvSpPr>
          <p:cNvPr id="4" name="标题 3"/>
          <p:cNvSpPr>
            <a:spLocks noGrp="1"/>
          </p:cNvSpPr>
          <p:nvPr>
            <p:ph type="title"/>
          </p:nvPr>
        </p:nvSpPr>
        <p:spPr>
          <a:xfrm>
            <a:off x="927468" y="85609"/>
            <a:ext cx="7198160" cy="538838"/>
          </a:xfrm>
          <a:prstGeom prst="rect">
            <a:avLst/>
          </a:prstGeom>
        </p:spPr>
        <p:txBody>
          <a:bodyPr anchor="ctr">
            <a:normAutofit fontScale="90000"/>
          </a:bodyPr>
          <a:lstStyle>
            <a:lvl1pPr lvl="0" algn="l" defTabSz="967740">
              <a:lnSpc>
                <a:spcPct val="100000"/>
              </a:lnSpc>
              <a:spcBef>
                <a:spcPct val="0"/>
              </a:spcBef>
              <a:buNone/>
              <a:defRPr sz="3200" b="1" kern="1200">
                <a:solidFill>
                  <a:schemeClr val="bg1"/>
                </a:solidFill>
                <a:latin typeface="Segoe UI" panose="020B0502040204020203"/>
                <a:ea typeface="HarmonyOS Sans SC Black"/>
              </a:defRPr>
            </a:lvl1pPr>
          </a:lstStyle>
          <a:p>
            <a:pPr lvl="0"/>
            <a:r>
              <a:rPr lang="zh-CN" altLang="zh-CN"/>
              <a:t>边界处理</a:t>
            </a:r>
            <a:r>
              <a:rPr lang="en-US" altLang="en-US"/>
              <a:t>&amp;</a:t>
            </a:r>
            <a:r>
              <a:rPr lang="zh-CN" altLang="zh-CN"/>
              <a:t>碰撞检测</a:t>
            </a:r>
            <a:r>
              <a:rPr lang="zh-CN" altLang="zh-CN"/>
              <a:t>（</a:t>
            </a:r>
            <a:r>
              <a:rPr lang="en-US" altLang="en-US"/>
              <a:t>SolverOptShader</a:t>
            </a:r>
            <a:r>
              <a:rPr lang="zh-CN" altLang="zh-CN"/>
              <a:t>）</a:t>
            </a:r>
            <a:endParaRPr lang="zh-CN" altLang="zh-CN"/>
          </a:p>
        </p:txBody>
      </p:sp>
      <p:sp>
        <p:nvSpPr>
          <p:cNvPr id="5" name="文本框 4"/>
          <p:cNvSpPr txBox="1"/>
          <p:nvPr/>
        </p:nvSpPr>
        <p:spPr>
          <a:xfrm>
            <a:off x="535639" y="985757"/>
            <a:ext cx="11182350" cy="1187450"/>
          </a:xfrm>
        </p:spPr>
        <p:txBody>
          <a:bodyPr>
            <a:spAutoFit/>
          </a:bodyPr>
          <a:lstStyle>
            <a:lvl1pPr marL="0" lvl="0" algn="l" defTabSz="914400">
              <a:defRPr sz="1800" kern="1200">
                <a:solidFill>
                  <a:schemeClr val="tx1"/>
                </a:solidFill>
                <a:latin typeface="Segoe UI" panose="020B0502040204020203"/>
                <a:ea typeface="HarmonyOS Sans SC Light"/>
              </a:defRPr>
            </a:lvl1pPr>
            <a:lvl2pPr marL="457200" lvl="1" algn="l" defTabSz="914400">
              <a:defRPr sz="1800" kern="1200">
                <a:solidFill>
                  <a:schemeClr val="tx1"/>
                </a:solidFill>
                <a:latin typeface="Segoe UI" panose="020B0502040204020203"/>
                <a:ea typeface="HarmonyOS Sans SC Light"/>
              </a:defRPr>
            </a:lvl2pPr>
            <a:lvl3pPr marL="914400" lvl="2" algn="l" defTabSz="914400">
              <a:defRPr sz="1800" kern="1200">
                <a:solidFill>
                  <a:schemeClr val="tx1"/>
                </a:solidFill>
                <a:latin typeface="Segoe UI" panose="020B0502040204020203"/>
                <a:ea typeface="HarmonyOS Sans SC Light"/>
              </a:defRPr>
            </a:lvl3pPr>
            <a:lvl4pPr marL="1371600" lvl="3" algn="l" defTabSz="914400">
              <a:defRPr sz="1800" kern="1200">
                <a:solidFill>
                  <a:schemeClr val="tx1"/>
                </a:solidFill>
                <a:latin typeface="Segoe UI" panose="020B0502040204020203"/>
                <a:ea typeface="HarmonyOS Sans SC Light"/>
              </a:defRPr>
            </a:lvl4pPr>
            <a:lvl5pPr marL="1828800" lvl="4" algn="l" defTabSz="914400">
              <a:defRPr sz="1800" kern="1200">
                <a:solidFill>
                  <a:schemeClr val="tx1"/>
                </a:solidFill>
                <a:latin typeface="Segoe UI" panose="020B0502040204020203"/>
                <a:ea typeface="HarmonyOS Sans SC Light"/>
              </a:defRPr>
            </a:lvl5pPr>
            <a:lvl6pPr marL="2286000" lvl="5" algn="l" defTabSz="914400">
              <a:defRPr sz="1800" kern="1200">
                <a:solidFill>
                  <a:schemeClr val="tx1"/>
                </a:solidFill>
                <a:latin typeface="Segoe UI" panose="020B0502040204020203"/>
                <a:ea typeface="HarmonyOS Sans SC Light"/>
              </a:defRPr>
            </a:lvl6pPr>
            <a:lvl7pPr marL="2743200" lvl="6" algn="l" defTabSz="914400">
              <a:defRPr sz="1800" kern="1200">
                <a:solidFill>
                  <a:schemeClr val="tx1"/>
                </a:solidFill>
                <a:latin typeface="Segoe UI" panose="020B0502040204020203"/>
                <a:ea typeface="HarmonyOS Sans SC Light"/>
              </a:defRPr>
            </a:lvl7pPr>
            <a:lvl8pPr marL="3200400" lvl="7" algn="l" defTabSz="914400">
              <a:defRPr sz="1800" kern="1200">
                <a:solidFill>
                  <a:schemeClr val="tx1"/>
                </a:solidFill>
                <a:latin typeface="Segoe UI" panose="020B0502040204020203"/>
                <a:ea typeface="HarmonyOS Sans SC Light"/>
              </a:defRPr>
            </a:lvl8pPr>
            <a:lvl9pPr marL="3657600" lvl="8" algn="l" defTabSz="914400">
              <a:defRPr sz="1800" kern="1200">
                <a:solidFill>
                  <a:schemeClr val="tx1"/>
                </a:solidFill>
                <a:latin typeface="Segoe UI" panose="020B0502040204020203"/>
                <a:ea typeface="HarmonyOS Sans SC Light"/>
              </a:defRPr>
            </a:lvl9pPr>
          </a:lstStyle>
          <a:p>
            <a:pPr lvl="0"/>
            <a:r>
              <a:rPr lang="zh-CN" altLang="zh-CN" b="1">
                <a:solidFill>
                  <a:srgbClr val="374151"/>
                </a:solidFill>
                <a:highlight>
                  <a:srgbClr val="F7F7F8"/>
                </a:highlight>
                <a:latin typeface="Söhne"/>
                <a:ea typeface="Söhne"/>
              </a:rPr>
              <a:t>边界处理（Boundary Handling）</a:t>
            </a:r>
            <a:r>
              <a:rPr lang="zh-CN" altLang="zh-CN">
                <a:solidFill>
                  <a:srgbClr val="374151"/>
                </a:solidFill>
                <a:highlight>
                  <a:srgbClr val="F7F7F8"/>
                </a:highlight>
                <a:latin typeface="Söhne"/>
                <a:ea typeface="Söhne"/>
              </a:rPr>
              <a:t>：在函数</a:t>
            </a:r>
            <a:r>
              <a:rPr lang="en-US" altLang="en-US" b="1">
                <a:solidFill>
                  <a:srgbClr val="374151"/>
                </a:solidFill>
                <a:highlight>
                  <a:srgbClr val="F7F7F8"/>
                </a:highlight>
                <a:latin typeface="Söhne Mono"/>
                <a:ea typeface="Söhne Mono"/>
              </a:rPr>
              <a:t>ConfinedBoundary</a:t>
            </a:r>
            <a:r>
              <a:rPr lang="zh-CN" altLang="zh-CN">
                <a:solidFill>
                  <a:srgbClr val="374151"/>
                </a:solidFill>
                <a:highlight>
                  <a:srgbClr val="F7F7F8"/>
                </a:highlight>
                <a:latin typeface="Söhne"/>
                <a:ea typeface="Söhne"/>
              </a:rPr>
              <a:t>中，根据粒子的位置进行边界处理。</a:t>
            </a:r>
            <a:endParaRPr lang="zh-CN" altLang="zh-CN">
              <a:solidFill>
                <a:srgbClr val="374151"/>
              </a:solidFill>
              <a:highlight>
                <a:srgbClr val="F7F7F8"/>
              </a:highlight>
              <a:latin typeface="Söhne"/>
              <a:ea typeface="Söhne"/>
            </a:endParaRPr>
          </a:p>
          <a:p>
            <a:pPr lvl="0"/>
            <a:r>
              <a:rPr lang="zh-CN" altLang="zh-CN">
                <a:solidFill>
                  <a:srgbClr val="374151"/>
                </a:solidFill>
                <a:highlight>
                  <a:srgbClr val="F7F7F8"/>
                </a:highlight>
                <a:latin typeface="Söhne"/>
                <a:ea typeface="Söhne"/>
              </a:rPr>
              <a:t>处理分为两个阶段：</a:t>
            </a:r>
            <a:endParaRPr lang="zh-CN" altLang="zh-CN">
              <a:solidFill>
                <a:srgbClr val="374151"/>
              </a:solidFill>
              <a:highlight>
                <a:srgbClr val="F7F7F8"/>
              </a:highlight>
              <a:latin typeface="Söhne"/>
              <a:ea typeface="Söhne"/>
            </a:endParaRPr>
          </a:p>
          <a:p>
            <a:pPr lvl="0"/>
            <a:r>
              <a:rPr lang="zh-CN" altLang="zh-CN">
                <a:solidFill>
                  <a:srgbClr val="374151"/>
                </a:solidFill>
                <a:highlight>
                  <a:srgbClr val="F7F7F8"/>
                </a:highlight>
                <a:latin typeface="Söhne"/>
                <a:ea typeface="Söhne"/>
              </a:rPr>
              <a:t>①粒子超出模拟空间边界</a:t>
            </a:r>
            <a:endParaRPr lang="zh-CN" altLang="zh-CN">
              <a:solidFill>
                <a:srgbClr val="374151"/>
              </a:solidFill>
              <a:highlight>
                <a:srgbClr val="F7F7F8"/>
              </a:highlight>
              <a:latin typeface="Söhne"/>
              <a:ea typeface="Söhne"/>
            </a:endParaRPr>
          </a:p>
          <a:p>
            <a:pPr lvl="0"/>
            <a:r>
              <a:rPr lang="zh-CN" altLang="zh-CN">
                <a:solidFill>
                  <a:srgbClr val="374151"/>
                </a:solidFill>
                <a:highlight>
                  <a:srgbClr val="F7F7F8"/>
                </a:highlight>
                <a:latin typeface="Söhne"/>
                <a:ea typeface="Söhne"/>
              </a:rPr>
              <a:t>②粒子与碰撞体发生碰撞</a:t>
            </a:r>
            <a:endParaRPr lang="zh-CN" altLang="zh-CN">
              <a:solidFill>
                <a:srgbClr val="374151"/>
              </a:solidFill>
              <a:highlight>
                <a:srgbClr val="F7F7F8"/>
              </a:highlight>
              <a:latin typeface="Söhne"/>
              <a:ea typeface="Söhne"/>
            </a:endParaRPr>
          </a:p>
        </p:txBody>
      </p:sp>
      <p:sp>
        <p:nvSpPr>
          <p:cNvPr id="6" name="文本框 5"/>
          <p:cNvSpPr txBox="1"/>
          <p:nvPr/>
        </p:nvSpPr>
        <p:spPr>
          <a:xfrm>
            <a:off x="535639" y="2384136"/>
            <a:ext cx="4102100" cy="3046095"/>
          </a:xfrm>
        </p:spPr>
        <p:txBody>
          <a:bodyPr>
            <a:spAutoFit/>
          </a:bodyPr>
          <a:lstStyle/>
          <a:p>
            <a:pPr lvl="0" indent="0" algn="l" fontAlgn="auto">
              <a:lnSpc>
                <a:spcPct val="150000"/>
              </a:lnSpc>
            </a:pPr>
            <a:r>
              <a:rPr lang="zh-CN" altLang="zh-CN" sz="1600">
                <a:solidFill>
                  <a:srgbClr val="374151"/>
                </a:solidFill>
                <a:highlight>
                  <a:srgbClr val="F7F7F8"/>
                </a:highlight>
                <a:latin typeface="Söhne"/>
                <a:ea typeface="Söhne"/>
              </a:rPr>
              <a:t>①处理超出模拟空间边界的情况：
对于粒子的位置</a:t>
            </a:r>
            <a:r>
              <a:rPr lang="en-US" altLang="en-US" sz="1600" b="1">
                <a:highlight>
                  <a:srgbClr val="F7F7F8"/>
                </a:highlight>
                <a:latin typeface="Söhne Mono"/>
                <a:ea typeface="Söhne Mono"/>
              </a:rPr>
              <a:t>p</a:t>
            </a:r>
            <a:r>
              <a:rPr lang="zh-CN" altLang="zh-CN" sz="1600">
                <a:solidFill>
                  <a:srgbClr val="374151"/>
                </a:solidFill>
                <a:highlight>
                  <a:srgbClr val="F7F7F8"/>
                </a:highlight>
                <a:latin typeface="Söhne"/>
                <a:ea typeface="Söhne"/>
              </a:rPr>
              <a:t>，通过检查其x、y、z坐标是否超出模拟空间的边界来判断是否需要进行边界处理。如果某个坐标超出边界，则根据边界位置和一个随机数（</a:t>
            </a:r>
            <a:r>
              <a:rPr lang="en-US" altLang="en-US" sz="1600" b="1">
                <a:highlight>
                  <a:srgbClr val="F7F7F8"/>
                </a:highlight>
                <a:latin typeface="Söhne Mono"/>
                <a:ea typeface="Söhne Mono"/>
              </a:rPr>
              <a:t>epsilon * random(p.yz)</a:t>
            </a:r>
            <a:r>
              <a:rPr lang="zh-CN" altLang="zh-CN" sz="1600">
                <a:solidFill>
                  <a:srgbClr val="374151"/>
                </a:solidFill>
                <a:highlight>
                  <a:srgbClr val="F7F7F8"/>
                </a:highlight>
                <a:latin typeface="Söhne"/>
                <a:ea typeface="Söhne"/>
              </a:rPr>
              <a:t>或</a:t>
            </a:r>
            <a:r>
              <a:rPr lang="en-US" altLang="en-US" sz="1600" b="1">
                <a:highlight>
                  <a:srgbClr val="F7F7F8"/>
                </a:highlight>
                <a:latin typeface="Söhne Mono"/>
                <a:ea typeface="Söhne Mono"/>
              </a:rPr>
              <a:t>epsilon * random(p.xz)</a:t>
            </a:r>
            <a:r>
              <a:rPr lang="zh-CN" altLang="zh-CN" sz="1600">
                <a:solidFill>
                  <a:srgbClr val="374151"/>
                </a:solidFill>
                <a:highlight>
                  <a:srgbClr val="F7F7F8"/>
                </a:highlight>
                <a:latin typeface="Söhne"/>
                <a:ea typeface="Söhne"/>
              </a:rPr>
              <a:t>）来调整粒子的位置，使其恰好位于边界上，以模拟粒子受到边界限制的效果。</a:t>
            </a:r>
            <a:endParaRPr lang="zh-CN" altLang="zh-CN" sz="1600">
              <a:solidFill>
                <a:srgbClr val="374151"/>
              </a:solidFill>
              <a:highlight>
                <a:srgbClr val="F7F7F8"/>
              </a:highlight>
              <a:latin typeface="Söhne"/>
              <a:ea typeface="Söhne"/>
            </a:endParaRPr>
          </a:p>
        </p:txBody>
      </p:sp>
      <p:pic>
        <p:nvPicPr>
          <p:cNvPr id="7" name="图片 6"/>
          <p:cNvPicPr>
            <a:picLocks noChangeAspect="1"/>
          </p:cNvPicPr>
          <p:nvPr/>
        </p:nvPicPr>
        <p:blipFill>
          <a:blip r:embed="rId1"/>
          <a:stretch>
            <a:fillRect/>
          </a:stretch>
        </p:blipFill>
        <p:spPr>
          <a:xfrm>
            <a:off x="4773306" y="1690609"/>
            <a:ext cx="6944682" cy="4268577"/>
          </a:xfrm>
          <a:prstGeom prst="rect">
            <a:avLst/>
          </a:prstGeom>
        </p:spPr>
      </p:pic>
      <p:pic>
        <p:nvPicPr>
          <p:cNvPr id="8" name="图片 7"/>
          <p:cNvPicPr>
            <a:picLocks noChangeAspect="1"/>
          </p:cNvPicPr>
          <p:nvPr/>
        </p:nvPicPr>
        <p:blipFill>
          <a:blip r:embed="rId2"/>
          <a:stretch>
            <a:fillRect/>
          </a:stretch>
        </p:blipFill>
        <p:spPr>
          <a:xfrm>
            <a:off x="1208924" y="5493146"/>
            <a:ext cx="2530764" cy="587499"/>
          </a:xfrm>
          <a:prstGeom prst="rect">
            <a:avLst/>
          </a:prstGeom>
        </p:spPr>
      </p:pic>
      <p:sp>
        <p:nvSpPr>
          <p:cNvPr id="2" name="文本框 1"/>
          <p:cNvSpPr txBox="1"/>
          <p:nvPr/>
        </p:nvSpPr>
        <p:spPr>
          <a:xfrm>
            <a:off x="5146900" y="1188378"/>
            <a:ext cx="6096000" cy="4892675"/>
          </a:xfrm>
          <a:solidFill>
            <a:schemeClr val="bg1"/>
          </a:solidFill>
        </p:spPr>
        <p:txBody>
          <a:bodyPr>
            <a:spAutoFit/>
          </a:bodyPr>
          <a:p>
            <a:pPr lvl="0" algn="l">
              <a:lnSpc>
                <a:spcPct val="150000"/>
              </a:lnSpc>
              <a:buClrTx/>
              <a:buSzTx/>
              <a:buFontTx/>
            </a:pPr>
            <a:r>
              <a:rPr lang="zh-CN" altLang="zh-CN" sz="1600">
                <a:solidFill>
                  <a:srgbClr val="374151"/>
                </a:solidFill>
                <a:highlight>
                  <a:srgbClr val="F7F7F8"/>
                </a:highlight>
                <a:latin typeface="Söhne"/>
                <a:ea typeface="Söhne"/>
              </a:rPr>
              <a:t>epsilon作用：</a:t>
            </a:r>
            <a:endParaRPr lang="zh-CN" altLang="zh-CN" sz="1600">
              <a:solidFill>
                <a:srgbClr val="374151"/>
              </a:solidFill>
              <a:highlight>
                <a:srgbClr val="F7F7F8"/>
              </a:highlight>
              <a:latin typeface="Söhne"/>
              <a:ea typeface="Söhne"/>
            </a:endParaRPr>
          </a:p>
          <a:p>
            <a:pPr lvl="0" algn="l">
              <a:lnSpc>
                <a:spcPct val="150000"/>
              </a:lnSpc>
              <a:buClrTx/>
              <a:buSzTx/>
              <a:buFontTx/>
            </a:pPr>
            <a:r>
              <a:rPr lang="zh-CN" altLang="zh-CN" sz="1600">
                <a:solidFill>
                  <a:srgbClr val="374151"/>
                </a:solidFill>
                <a:highlight>
                  <a:srgbClr val="F7F7F8"/>
                </a:highlight>
                <a:latin typeface="Söhne"/>
                <a:ea typeface="Söhne"/>
              </a:rPr>
              <a:t>边界处理：当粒子的位置超出了指定的边界范围时，epsilon微小扰动被添加到粒子的位置上，以使其略微偏离边界。这样可以避免粒子完全贴近边界，防止粒子在边界上卡住或产生不稳定的行为。epsilon的引入可以打破粒子位置的对称性，使其有微小的随机性。</a:t>
            </a:r>
            <a:endParaRPr lang="zh-CN" altLang="zh-CN" sz="1600">
              <a:solidFill>
                <a:srgbClr val="374151"/>
              </a:solidFill>
              <a:highlight>
                <a:srgbClr val="F7F7F8"/>
              </a:highlight>
              <a:latin typeface="Söhne"/>
              <a:ea typeface="Söhne"/>
            </a:endParaRPr>
          </a:p>
          <a:p>
            <a:pPr lvl="0" algn="l">
              <a:lnSpc>
                <a:spcPct val="150000"/>
              </a:lnSpc>
              <a:buClrTx/>
              <a:buSzTx/>
              <a:buFontTx/>
            </a:pPr>
            <a:r>
              <a:rPr lang="zh-CN" altLang="zh-CN" sz="1600">
                <a:solidFill>
                  <a:srgbClr val="374151"/>
                </a:solidFill>
                <a:highlight>
                  <a:srgbClr val="F7F7F8"/>
                </a:highlight>
                <a:latin typeface="Söhne"/>
                <a:ea typeface="Söhne"/>
              </a:rPr>
              <a:t>碰撞检测：在与盒状碰撞器进行碰撞检测时，epsilon微小扰动被添加到粒子的位置上。如果粒子与碰撞器表面非常接近（小于半径），没有扰动的情况下粒子可能会穿过碰撞器或发生异常行为。通过添加epsilon微小扰动，粒子的位置被微调，使其远离碰撞器表面，从而避免碰撞问题。</a:t>
            </a:r>
            <a:endParaRPr lang="zh-CN" altLang="zh-CN" sz="1600">
              <a:solidFill>
                <a:srgbClr val="374151"/>
              </a:solidFill>
              <a:highlight>
                <a:srgbClr val="F7F7F8"/>
              </a:highlight>
              <a:latin typeface="Söhne"/>
              <a:ea typeface="Söhne"/>
            </a:endParaRPr>
          </a:p>
          <a:p>
            <a:pPr lvl="0" algn="l">
              <a:lnSpc>
                <a:spcPct val="150000"/>
              </a:lnSpc>
              <a:buClrTx/>
              <a:buSzTx/>
              <a:buFontTx/>
            </a:pPr>
            <a:r>
              <a:rPr lang="zh-CN" altLang="zh-CN" sz="1600">
                <a:solidFill>
                  <a:srgbClr val="374151"/>
                </a:solidFill>
                <a:highlight>
                  <a:srgbClr val="F7F7F8"/>
                </a:highlight>
                <a:latin typeface="Söhne"/>
                <a:ea typeface="Söhne"/>
              </a:rPr>
              <a:t>总体而言，epsilon微小扰动的引入有助于提高边界处理和碰撞检测的稳定性和准确性，避免粒子与边界或碰撞器之间产生不良的相互作用。</a:t>
            </a:r>
            <a:endParaRPr lang="zh-CN" altLang="zh-CN" sz="1600">
              <a:solidFill>
                <a:srgbClr val="374151"/>
              </a:solidFill>
              <a:highlight>
                <a:srgbClr val="F7F7F8"/>
              </a:highlight>
              <a:latin typeface="Söhne"/>
              <a:ea typeface="Söhne"/>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xit" presetSubtype="0" fill="hold" nodeType="clickEffect">
                                  <p:stCondLst>
                                    <p:cond delay="0"/>
                                  </p:stCondLst>
                                  <p:childTnLst>
                                    <p:animEffect transition="out" filter="dissolve">
                                      <p:cBhvr>
                                        <p:cTn id="10" dur="500"/>
                                        <p:tgtEl>
                                          <p:spTgt spid="7"/>
                                        </p:tgtEl>
                                      </p:cBhvr>
                                    </p:animEffect>
                                    <p:set>
                                      <p:cBhvr>
                                        <p:cTn id="11" dur="1" fill="hold">
                                          <p:stCondLst>
                                            <p:cond delay="499"/>
                                          </p:stCondLst>
                                        </p:cTn>
                                        <p:tgtEl>
                                          <p:spTgt spid="7"/>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grpId="0" nodeType="click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dissolve">
                                      <p:cBhvr>
                                        <p:cTn id="16"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6">
            <a:alpha val="50000"/>
            <a:lumMod val="20000"/>
            <a:lumOff val="80000"/>
          </a:schemeClr>
        </a:solidFill>
        <a:effectLst/>
      </p:bgPr>
    </p:bg>
    <p:spTree>
      <p:nvGrpSpPr>
        <p:cNvPr id="1" name=""/>
        <p:cNvGrpSpPr/>
        <p:nvPr/>
      </p:nvGrpSpPr>
      <p:grpSpPr>
        <a:xfrm>
          <a:off x="0" y="0"/>
          <a:ext cx="0" cy="0"/>
          <a:chOff x="0" y="0"/>
          <a:chExt cx="0" cy="0"/>
        </a:xfrm>
      </p:grpSpPr>
      <p:sp>
        <p:nvSpPr>
          <p:cNvPr id="4" name="标题 3"/>
          <p:cNvSpPr>
            <a:spLocks noGrp="1"/>
          </p:cNvSpPr>
          <p:nvPr>
            <p:ph type="title"/>
          </p:nvPr>
        </p:nvSpPr>
        <p:spPr>
          <a:xfrm>
            <a:off x="927468" y="85609"/>
            <a:ext cx="7198160" cy="538838"/>
          </a:xfrm>
          <a:prstGeom prst="rect">
            <a:avLst/>
          </a:prstGeom>
        </p:spPr>
        <p:txBody>
          <a:bodyPr anchor="ctr">
            <a:normAutofit fontScale="90000"/>
          </a:bodyPr>
          <a:lstStyle>
            <a:lvl1pPr lvl="0" algn="l" defTabSz="967740">
              <a:lnSpc>
                <a:spcPct val="100000"/>
              </a:lnSpc>
              <a:spcBef>
                <a:spcPct val="0"/>
              </a:spcBef>
              <a:buNone/>
              <a:defRPr sz="3200" b="1" kern="1200">
                <a:solidFill>
                  <a:schemeClr val="bg1"/>
                </a:solidFill>
                <a:latin typeface="Segoe UI" panose="020B0502040204020203"/>
                <a:ea typeface="HarmonyOS Sans SC Black"/>
              </a:defRPr>
            </a:lvl1pPr>
          </a:lstStyle>
          <a:p>
            <a:pPr lvl="0"/>
            <a:r>
              <a:rPr lang="zh-CN" altLang="zh-CN"/>
              <a:t>边界处理</a:t>
            </a:r>
            <a:r>
              <a:rPr lang="en-US" altLang="en-US"/>
              <a:t>&amp;</a:t>
            </a:r>
            <a:r>
              <a:rPr lang="zh-CN" altLang="zh-CN"/>
              <a:t>碰撞检测</a:t>
            </a:r>
            <a:r>
              <a:rPr lang="zh-CN" altLang="zh-CN"/>
              <a:t>（</a:t>
            </a:r>
            <a:r>
              <a:rPr lang="en-US" altLang="en-US"/>
              <a:t>SolverOptShader</a:t>
            </a:r>
            <a:r>
              <a:rPr lang="zh-CN" altLang="zh-CN"/>
              <a:t>）</a:t>
            </a:r>
            <a:endParaRPr lang="zh-CN" altLang="zh-CN"/>
          </a:p>
        </p:txBody>
      </p:sp>
      <p:sp>
        <p:nvSpPr>
          <p:cNvPr id="5" name="文本框 4"/>
          <p:cNvSpPr txBox="1"/>
          <p:nvPr/>
        </p:nvSpPr>
        <p:spPr>
          <a:xfrm>
            <a:off x="369030" y="1322243"/>
            <a:ext cx="4614718" cy="4476750"/>
          </a:xfrm>
        </p:spPr>
        <p:txBody>
          <a:bodyPr>
            <a:spAutoFit/>
          </a:bodyPr>
          <a:lstStyle>
            <a:lvl1pPr marL="0" lvl="0" algn="l" defTabSz="914400">
              <a:defRPr sz="1800" kern="1200">
                <a:solidFill>
                  <a:schemeClr val="tx1"/>
                </a:solidFill>
                <a:latin typeface="Segoe UI" panose="020B0502040204020203"/>
                <a:ea typeface="HarmonyOS Sans SC Light"/>
              </a:defRPr>
            </a:lvl1pPr>
            <a:lvl2pPr marL="457200" lvl="1" algn="l" defTabSz="914400">
              <a:defRPr sz="1800" kern="1200">
                <a:solidFill>
                  <a:schemeClr val="tx1"/>
                </a:solidFill>
                <a:latin typeface="Segoe UI" panose="020B0502040204020203"/>
                <a:ea typeface="HarmonyOS Sans SC Light"/>
              </a:defRPr>
            </a:lvl2pPr>
            <a:lvl3pPr marL="914400" lvl="2" algn="l" defTabSz="914400">
              <a:defRPr sz="1800" kern="1200">
                <a:solidFill>
                  <a:schemeClr val="tx1"/>
                </a:solidFill>
                <a:latin typeface="Segoe UI" panose="020B0502040204020203"/>
                <a:ea typeface="HarmonyOS Sans SC Light"/>
              </a:defRPr>
            </a:lvl3pPr>
            <a:lvl4pPr marL="1371600" lvl="3" algn="l" defTabSz="914400">
              <a:defRPr sz="1800" kern="1200">
                <a:solidFill>
                  <a:schemeClr val="tx1"/>
                </a:solidFill>
                <a:latin typeface="Segoe UI" panose="020B0502040204020203"/>
                <a:ea typeface="HarmonyOS Sans SC Light"/>
              </a:defRPr>
            </a:lvl4pPr>
            <a:lvl5pPr marL="1828800" lvl="4" algn="l" defTabSz="914400">
              <a:defRPr sz="1800" kern="1200">
                <a:solidFill>
                  <a:schemeClr val="tx1"/>
                </a:solidFill>
                <a:latin typeface="Segoe UI" panose="020B0502040204020203"/>
                <a:ea typeface="HarmonyOS Sans SC Light"/>
              </a:defRPr>
            </a:lvl5pPr>
            <a:lvl6pPr marL="2286000" lvl="5" algn="l" defTabSz="914400">
              <a:defRPr sz="1800" kern="1200">
                <a:solidFill>
                  <a:schemeClr val="tx1"/>
                </a:solidFill>
                <a:latin typeface="Segoe UI" panose="020B0502040204020203"/>
                <a:ea typeface="HarmonyOS Sans SC Light"/>
              </a:defRPr>
            </a:lvl6pPr>
            <a:lvl7pPr marL="2743200" lvl="6" algn="l" defTabSz="914400">
              <a:defRPr sz="1800" kern="1200">
                <a:solidFill>
                  <a:schemeClr val="tx1"/>
                </a:solidFill>
                <a:latin typeface="Segoe UI" panose="020B0502040204020203"/>
                <a:ea typeface="HarmonyOS Sans SC Light"/>
              </a:defRPr>
            </a:lvl7pPr>
            <a:lvl8pPr marL="3200400" lvl="7" algn="l" defTabSz="914400">
              <a:defRPr sz="1800" kern="1200">
                <a:solidFill>
                  <a:schemeClr val="tx1"/>
                </a:solidFill>
                <a:latin typeface="Segoe UI" panose="020B0502040204020203"/>
                <a:ea typeface="HarmonyOS Sans SC Light"/>
              </a:defRPr>
            </a:lvl8pPr>
            <a:lvl9pPr marL="3657600" lvl="8" algn="l" defTabSz="914400">
              <a:defRPr sz="1800" kern="1200">
                <a:solidFill>
                  <a:schemeClr val="tx1"/>
                </a:solidFill>
                <a:latin typeface="Segoe UI" panose="020B0502040204020203"/>
                <a:ea typeface="HarmonyOS Sans SC Light"/>
              </a:defRPr>
            </a:lvl9pPr>
          </a:lstStyle>
          <a:p>
            <a:pPr lvl="0" algn="l"/>
            <a:r>
              <a:rPr lang="zh-CN" altLang="zh-CN">
                <a:solidFill>
                  <a:srgbClr val="374151"/>
                </a:solidFill>
                <a:highlight>
                  <a:srgbClr val="F7F7F8"/>
                </a:highlight>
                <a:latin typeface="Söhne"/>
                <a:ea typeface="Söhne"/>
              </a:rPr>
              <a:t>②处理与碰撞体发生碰撞的情况：
对于每个碰撞体，通过调用</a:t>
            </a:r>
            <a:r>
              <a:rPr lang="en-US" altLang="en-US" b="1">
                <a:solidFill>
                  <a:srgbClr val="FF0000"/>
                </a:solidFill>
                <a:highlight>
                  <a:srgbClr val="F7F7F8"/>
                </a:highlight>
                <a:latin typeface="Söhne Mono"/>
                <a:ea typeface="Söhne Mono"/>
              </a:rPr>
              <a:t>isInBox</a:t>
            </a:r>
            <a:r>
              <a:rPr lang="zh-CN" altLang="zh-CN">
                <a:solidFill>
                  <a:srgbClr val="374151"/>
                </a:solidFill>
                <a:highlight>
                  <a:srgbClr val="F7F7F8"/>
                </a:highlight>
                <a:latin typeface="Söhne"/>
                <a:ea typeface="Söhne"/>
              </a:rPr>
              <a:t>函数检测粒子是否位于碰撞体内部。如果粒子位于碰撞体内部，则根据碰撞体的平面法向量和间隙（</a:t>
            </a:r>
            <a:r>
              <a:rPr lang="en-US" altLang="en-US" b="1">
                <a:highlight>
                  <a:srgbClr val="F7F7F8"/>
                </a:highlight>
                <a:latin typeface="Söhne Mono"/>
                <a:ea typeface="Söhne Mono"/>
              </a:rPr>
              <a:t>minGap</a:t>
            </a:r>
            <a:r>
              <a:rPr lang="zh-CN" altLang="zh-CN">
                <a:solidFill>
                  <a:srgbClr val="374151"/>
                </a:solidFill>
                <a:highlight>
                  <a:srgbClr val="F7F7F8"/>
                </a:highlight>
                <a:latin typeface="Söhne"/>
                <a:ea typeface="Söhne"/>
              </a:rPr>
              <a:t>）来调整粒子的位置，使其远离碰撞体。</a:t>
            </a:r>
            <a:endParaRPr lang="zh-CN" altLang="zh-CN">
              <a:solidFill>
                <a:srgbClr val="374151"/>
              </a:solidFill>
              <a:highlight>
                <a:srgbClr val="F7F7F8"/>
              </a:highlight>
              <a:latin typeface="Söhne"/>
              <a:ea typeface="Söhne"/>
            </a:endParaRPr>
          </a:p>
          <a:p>
            <a:pPr lvl="0" algn="l"/>
            <a:endParaRPr lang="en-US" altLang="en-US">
              <a:solidFill>
                <a:srgbClr val="374151"/>
              </a:solidFill>
              <a:highlight>
                <a:srgbClr val="F7F7F8"/>
              </a:highlight>
              <a:latin typeface="Söhne"/>
              <a:ea typeface="Söhne"/>
            </a:endParaRPr>
          </a:p>
          <a:p>
            <a:pPr lvl="0" algn="l"/>
            <a:r>
              <a:rPr lang="zh-CN" altLang="zh-CN">
                <a:solidFill>
                  <a:srgbClr val="374151"/>
                </a:solidFill>
                <a:highlight>
                  <a:srgbClr val="F7F7F8"/>
                </a:highlight>
                <a:latin typeface="Söhne"/>
                <a:ea typeface="Söhne"/>
              </a:rPr>
              <a:t>具体操作是根据</a:t>
            </a:r>
            <a:r>
              <a:rPr lang="en-US" altLang="en-US" b="1">
                <a:highlight>
                  <a:srgbClr val="F7F7F8"/>
                </a:highlight>
                <a:latin typeface="Söhne Mono"/>
                <a:ea typeface="Söhne Mono"/>
              </a:rPr>
              <a:t>minIdx</a:t>
            </a:r>
            <a:r>
              <a:rPr lang="zh-CN" altLang="zh-CN" b="1">
                <a:highlight>
                  <a:srgbClr val="F7F7F8"/>
                </a:highlight>
                <a:latin typeface="Söhne Mono"/>
                <a:ea typeface="Söhne Mono"/>
              </a:rPr>
              <a:t>（</a:t>
            </a:r>
            <a:r>
              <a:rPr lang="zh-CN" altLang="zh-CN" b="1">
                <a:solidFill>
                  <a:srgbClr val="374151"/>
                </a:solidFill>
                <a:highlight>
                  <a:srgbClr val="F7F7F8"/>
                </a:highlight>
                <a:latin typeface="Söhne"/>
                <a:ea typeface="Söhne"/>
              </a:rPr>
              <a:t>最近邻的索引值）</a:t>
            </a:r>
            <a:r>
              <a:rPr lang="zh-CN" altLang="zh-CN">
                <a:solidFill>
                  <a:srgbClr val="374151"/>
                </a:solidFill>
                <a:highlight>
                  <a:srgbClr val="F7F7F8"/>
                </a:highlight>
                <a:latin typeface="Söhne"/>
                <a:ea typeface="Söhne"/>
              </a:rPr>
              <a:t>的</a:t>
            </a:r>
            <a:r>
              <a:rPr lang="zh-CN" altLang="zh-CN" b="1">
                <a:solidFill>
                  <a:srgbClr val="4CC2EE"/>
                </a:solidFill>
                <a:highlight>
                  <a:srgbClr val="F7F7F8"/>
                </a:highlight>
                <a:latin typeface="Söhne"/>
                <a:ea typeface="Söhne"/>
              </a:rPr>
              <a:t>奇</a:t>
            </a:r>
            <a:r>
              <a:rPr lang="zh-CN" altLang="zh-CN" b="1">
                <a:solidFill>
                  <a:srgbClr val="678F00"/>
                </a:solidFill>
                <a:highlight>
                  <a:srgbClr val="F7F7F8"/>
                </a:highlight>
                <a:latin typeface="Söhne"/>
                <a:ea typeface="Söhne"/>
              </a:rPr>
              <a:t>偶</a:t>
            </a:r>
            <a:r>
              <a:rPr lang="zh-CN" altLang="zh-CN" b="1">
                <a:solidFill>
                  <a:srgbClr val="374151"/>
                </a:solidFill>
                <a:highlight>
                  <a:srgbClr val="F7F7F8"/>
                </a:highlight>
                <a:latin typeface="Söhne"/>
                <a:ea typeface="Söhne"/>
              </a:rPr>
              <a:t>性</a:t>
            </a:r>
            <a:r>
              <a:rPr lang="zh-CN" altLang="zh-CN">
                <a:solidFill>
                  <a:srgbClr val="374151"/>
                </a:solidFill>
                <a:highlight>
                  <a:srgbClr val="F7F7F8"/>
                </a:highlight>
                <a:latin typeface="Söhne"/>
                <a:ea typeface="Söhne"/>
              </a:rPr>
              <a:t>来判断是向内移动还是向外移动，进而调整粒子的位置。</a:t>
            </a:r>
            <a:endParaRPr lang="zh-CN" altLang="zh-CN">
              <a:solidFill>
                <a:srgbClr val="374151"/>
              </a:solidFill>
              <a:highlight>
                <a:srgbClr val="F7F7F8"/>
              </a:highlight>
              <a:latin typeface="Söhne"/>
              <a:ea typeface="Söhne"/>
            </a:endParaRPr>
          </a:p>
          <a:p>
            <a:pPr lvl="0"/>
            <a:r>
              <a:rPr lang="zh-CN" altLang="zh-CN">
                <a:solidFill>
                  <a:srgbClr val="374151"/>
                </a:solidFill>
                <a:highlight>
                  <a:srgbClr val="F7F7F8"/>
                </a:highlight>
                <a:latin typeface="Söhne"/>
                <a:ea typeface="Söhne"/>
              </a:rPr>
              <a:t>minIdx是奇数，表示最近邻点位于当前点的内部，即当前点在最近邻点的外部。这时，根据代码中的逻辑，粒子应该向内部移动，即沿着当前点指向最近邻点的方向移动。</a:t>
            </a:r>
            <a:endParaRPr lang="zh-CN" altLang="zh-CN">
              <a:solidFill>
                <a:srgbClr val="374151"/>
              </a:solidFill>
              <a:highlight>
                <a:srgbClr val="F7F7F8"/>
              </a:highlight>
              <a:latin typeface="Söhne"/>
              <a:ea typeface="Söhne"/>
            </a:endParaRPr>
          </a:p>
          <a:p>
            <a:pPr lvl="0"/>
            <a:r>
              <a:rPr lang="zh-CN" altLang="zh-CN">
                <a:solidFill>
                  <a:srgbClr val="374151"/>
                </a:solidFill>
                <a:highlight>
                  <a:srgbClr val="F7F7F8"/>
                </a:highlight>
                <a:latin typeface="Söhne"/>
                <a:ea typeface="Söhne"/>
              </a:rPr>
              <a:t>相反，如果minIdx是偶数，粒子应该向外部移动即远离最近邻点。</a:t>
            </a:r>
            <a:endParaRPr lang="zh-CN" altLang="zh-CN">
              <a:solidFill>
                <a:srgbClr val="374151"/>
              </a:solidFill>
              <a:highlight>
                <a:srgbClr val="F7F7F8"/>
              </a:highlight>
              <a:latin typeface="Söhne"/>
              <a:ea typeface="Söhne"/>
            </a:endParaRPr>
          </a:p>
        </p:txBody>
      </p:sp>
      <p:pic>
        <p:nvPicPr>
          <p:cNvPr id="6" name="图片 5"/>
          <p:cNvPicPr>
            <a:picLocks noChangeAspect="1"/>
          </p:cNvPicPr>
          <p:nvPr/>
        </p:nvPicPr>
        <p:blipFill>
          <a:blip r:embed="rId1"/>
          <a:stretch>
            <a:fillRect/>
          </a:stretch>
        </p:blipFill>
        <p:spPr>
          <a:xfrm>
            <a:off x="5287229" y="1631950"/>
            <a:ext cx="6624724" cy="3857336"/>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6">
            <a:alpha val="50000"/>
            <a:lumMod val="20000"/>
            <a:lumOff val="80000"/>
          </a:schemeClr>
        </a:solidFill>
        <a:effectLst/>
      </p:bgPr>
    </p:bg>
    <p:spTree>
      <p:nvGrpSpPr>
        <p:cNvPr id="1" name=""/>
        <p:cNvGrpSpPr/>
        <p:nvPr/>
      </p:nvGrpSpPr>
      <p:grpSpPr>
        <a:xfrm>
          <a:off x="0" y="0"/>
          <a:ext cx="0" cy="0"/>
          <a:chOff x="0" y="0"/>
          <a:chExt cx="0" cy="0"/>
        </a:xfrm>
      </p:grpSpPr>
      <p:sp>
        <p:nvSpPr>
          <p:cNvPr id="4" name="标题 3"/>
          <p:cNvSpPr>
            <a:spLocks noGrp="1"/>
          </p:cNvSpPr>
          <p:nvPr>
            <p:ph type="title"/>
          </p:nvPr>
        </p:nvSpPr>
        <p:spPr>
          <a:xfrm>
            <a:off x="927468" y="85609"/>
            <a:ext cx="7198160" cy="538838"/>
          </a:xfrm>
          <a:prstGeom prst="rect">
            <a:avLst/>
          </a:prstGeom>
        </p:spPr>
        <p:txBody>
          <a:bodyPr anchor="ctr">
            <a:normAutofit fontScale="90000"/>
          </a:bodyPr>
          <a:lstStyle>
            <a:lvl1pPr lvl="0" algn="l" defTabSz="967740">
              <a:lnSpc>
                <a:spcPct val="100000"/>
              </a:lnSpc>
              <a:spcBef>
                <a:spcPct val="0"/>
              </a:spcBef>
              <a:buNone/>
              <a:defRPr sz="3200" b="1" kern="1200">
                <a:solidFill>
                  <a:schemeClr val="bg1"/>
                </a:solidFill>
                <a:latin typeface="Segoe UI" panose="020B0502040204020203"/>
                <a:ea typeface="HarmonyOS Sans SC Black"/>
              </a:defRPr>
            </a:lvl1pPr>
          </a:lstStyle>
          <a:p>
            <a:pPr lvl="0"/>
            <a:r>
              <a:rPr lang="zh-CN" altLang="zh-CN"/>
              <a:t>粒子模拟技术方案（</a:t>
            </a:r>
            <a:r>
              <a:rPr lang="en-US" altLang="en-US"/>
              <a:t>PBF</a:t>
            </a:r>
            <a:r>
              <a:rPr lang="zh-CN" altLang="zh-CN"/>
              <a:t>）</a:t>
            </a:r>
            <a:endParaRPr lang="zh-CN" altLang="zh-CN"/>
          </a:p>
        </p:txBody>
      </p:sp>
      <p:sp>
        <p:nvSpPr>
          <p:cNvPr id="5" name="文本框 4"/>
          <p:cNvSpPr txBox="1"/>
          <p:nvPr/>
        </p:nvSpPr>
        <p:spPr>
          <a:xfrm>
            <a:off x="886529" y="1672323"/>
            <a:ext cx="4152900" cy="2489200"/>
          </a:xfrm>
        </p:spPr>
        <p:txBody>
          <a:bodyPr>
            <a:spAutoFit/>
          </a:bodyPr>
          <a:lstStyle/>
          <a:p>
            <a:pPr lvl="0">
              <a:lnSpc>
                <a:spcPct val="150000"/>
              </a:lnSpc>
            </a:pPr>
            <a:r>
              <a:rPr lang="en-US" altLang="en-US"/>
              <a:t>PBF</a:t>
            </a:r>
            <a:r>
              <a:rPr lang="zh-CN" altLang="zh-CN"/>
              <a:t>是基于</a:t>
            </a:r>
            <a:r>
              <a:rPr lang="en-US" altLang="en-US"/>
              <a:t>Position Based Dynamics</a:t>
            </a:r>
            <a:r>
              <a:rPr lang="zh-CN" altLang="zh-CN"/>
              <a:t>的一种有效</a:t>
            </a:r>
            <a:r>
              <a:rPr lang="en-US" altLang="en-US"/>
              <a:t>Fluid Simulation</a:t>
            </a:r>
            <a:r>
              <a:rPr lang="zh-CN" altLang="zh-CN"/>
              <a:t>的方法，我们将水分子看做一个个的粒子，然后我们通过计算粒子在每帧中的受力以及动态约束条件，更新粒子的位置、速度等信息，达到模拟的目的。</a:t>
            </a:r>
            <a:r>
              <a:rPr lang="en-US" altLang="en-US"/>
              <a:t>
</a:t>
            </a:r>
            <a:endParaRPr lang="en-US" altLang="en-US"/>
          </a:p>
        </p:txBody>
      </p:sp>
      <p:pic>
        <p:nvPicPr>
          <p:cNvPr id="6" name="图片 5"/>
          <p:cNvPicPr>
            <a:picLocks noChangeAspect="1"/>
          </p:cNvPicPr>
          <p:nvPr/>
        </p:nvPicPr>
        <p:blipFill>
          <a:blip r:embed="rId1"/>
          <a:stretch>
            <a:fillRect/>
          </a:stretch>
        </p:blipFill>
        <p:spPr>
          <a:xfrm>
            <a:off x="5822545" y="1076288"/>
            <a:ext cx="4606166" cy="4892218"/>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accent6">
            <a:alpha val="50000"/>
            <a:lumMod val="20000"/>
            <a:lumOff val="80000"/>
          </a:schemeClr>
        </a:solidFill>
        <a:effectLst/>
      </p:bgPr>
    </p:bg>
    <p:spTree>
      <p:nvGrpSpPr>
        <p:cNvPr id="1" name=""/>
        <p:cNvGrpSpPr/>
        <p:nvPr/>
      </p:nvGrpSpPr>
      <p:grpSpPr>
        <a:xfrm>
          <a:off x="0" y="0"/>
          <a:ext cx="0" cy="0"/>
          <a:chOff x="0" y="0"/>
          <a:chExt cx="0" cy="0"/>
        </a:xfrm>
      </p:grpSpPr>
      <p:sp>
        <p:nvSpPr>
          <p:cNvPr id="4" name="标题 3"/>
          <p:cNvSpPr>
            <a:spLocks noGrp="1"/>
          </p:cNvSpPr>
          <p:nvPr>
            <p:ph type="title"/>
          </p:nvPr>
        </p:nvSpPr>
        <p:spPr>
          <a:xfrm>
            <a:off x="890826" y="85609"/>
            <a:ext cx="7198160" cy="538838"/>
          </a:xfrm>
          <a:prstGeom prst="rect">
            <a:avLst/>
          </a:prstGeom>
        </p:spPr>
        <p:txBody>
          <a:bodyPr anchor="ctr">
            <a:normAutofit fontScale="90000"/>
          </a:bodyPr>
          <a:lstStyle>
            <a:lvl1pPr lvl="0" algn="l" defTabSz="967740">
              <a:lnSpc>
                <a:spcPct val="100000"/>
              </a:lnSpc>
              <a:spcBef>
                <a:spcPct val="0"/>
              </a:spcBef>
              <a:buNone/>
              <a:defRPr sz="3200" b="1" kern="1200">
                <a:solidFill>
                  <a:schemeClr val="bg1"/>
                </a:solidFill>
                <a:latin typeface="Segoe UI" panose="020B0502040204020203"/>
                <a:ea typeface="HarmonyOS Sans SC Black"/>
              </a:defRPr>
            </a:lvl1pPr>
          </a:lstStyle>
          <a:p>
            <a:pPr lvl="0"/>
            <a:r>
              <a:rPr lang="zh-CN" altLang="zh-CN"/>
              <a:t>粒子模拟技术方案（</a:t>
            </a:r>
            <a:r>
              <a:rPr lang="en-US" altLang="en-US"/>
              <a:t>PBF</a:t>
            </a:r>
            <a:r>
              <a:rPr lang="zh-CN" altLang="zh-CN"/>
              <a:t>）</a:t>
            </a:r>
            <a:endParaRPr lang="zh-CN" altLang="zh-CN"/>
          </a:p>
        </p:txBody>
      </p:sp>
      <p:pic>
        <p:nvPicPr>
          <p:cNvPr id="5" name="图片 4"/>
          <p:cNvPicPr>
            <a:picLocks noChangeAspect="1"/>
          </p:cNvPicPr>
          <p:nvPr/>
        </p:nvPicPr>
        <p:blipFill>
          <a:blip r:embed="rId1"/>
          <a:stretch>
            <a:fillRect/>
          </a:stretch>
        </p:blipFill>
        <p:spPr>
          <a:xfrm>
            <a:off x="435429" y="1200989"/>
            <a:ext cx="11568600" cy="4790552"/>
          </a:xfrm>
          <a:prstGeom prst="rect">
            <a:avLst/>
          </a:prstGeom>
        </p:spPr>
      </p:pic>
      <p:sp>
        <p:nvSpPr>
          <p:cNvPr id="6" name="文本框 5"/>
          <p:cNvSpPr txBox="1"/>
          <p:nvPr/>
        </p:nvSpPr>
        <p:spPr>
          <a:xfrm>
            <a:off x="1285958" y="1442973"/>
            <a:ext cx="9982200" cy="336550"/>
          </a:xfrm>
          <a:prstGeom prst="rect">
            <a:avLst/>
          </a:prstGeom>
          <a:ln w="12700">
            <a:prstDash val="solid"/>
            <a:miter/>
          </a:ln>
        </p:spPr>
        <p:txBody>
          <a:bodyPr>
            <a:spAutoFit/>
          </a:bodyPr>
          <a:lstStyle/>
          <a:p>
            <a:pPr lvl="0"/>
            <a:r>
              <a:rPr lang="en-US" altLang="en-US" sz="1600"/>
              <a:t>PBF</a:t>
            </a:r>
            <a:r>
              <a:rPr lang="zh-CN" altLang="zh-CN" sz="1600"/>
              <a:t>中：我们以流体的强制不可压缩性作为条件，对每个粒子粒子施加常量密度的约束：</a:t>
            </a:r>
            <a:endParaRPr lang="zh-CN" altLang="zh-CN" sz="1600"/>
          </a:p>
        </p:txBody>
      </p:sp>
      <p:pic>
        <p:nvPicPr>
          <p:cNvPr id="7" name="图片 6"/>
          <p:cNvPicPr>
            <a:picLocks noChangeAspect="1"/>
          </p:cNvPicPr>
          <p:nvPr/>
        </p:nvPicPr>
        <p:blipFill>
          <a:blip r:embed="rId2"/>
          <a:stretch>
            <a:fillRect/>
          </a:stretch>
        </p:blipFill>
        <p:spPr>
          <a:xfrm>
            <a:off x="1285958" y="1864603"/>
            <a:ext cx="3089376" cy="674580"/>
          </a:xfrm>
          <a:prstGeom prst="rect">
            <a:avLst/>
          </a:prstGeom>
        </p:spPr>
      </p:pic>
      <p:sp>
        <p:nvSpPr>
          <p:cNvPr id="8" name="文本框 7"/>
          <p:cNvSpPr txBox="1"/>
          <p:nvPr/>
        </p:nvSpPr>
        <p:spPr>
          <a:xfrm>
            <a:off x="1285958" y="2483792"/>
            <a:ext cx="8458200" cy="336550"/>
          </a:xfrm>
          <a:prstGeom prst="rect">
            <a:avLst/>
          </a:prstGeom>
          <a:ln w="12700">
            <a:prstDash val="solid"/>
            <a:miter/>
          </a:ln>
        </p:spPr>
        <p:txBody>
          <a:bodyPr>
            <a:spAutoFit/>
          </a:bodyPr>
          <a:lstStyle/>
          <a:p>
            <a:pPr lvl="0"/>
            <a:r>
              <a:rPr lang="zh-CN" altLang="zh-CN" sz="1600"/>
              <a:t>流体的密度以</a:t>
            </a:r>
            <a:r>
              <a:rPr lang="en-US" altLang="en-US" sz="1600"/>
              <a:t>SPH</a:t>
            </a:r>
            <a:r>
              <a:rPr lang="zh-CN" altLang="zh-CN" sz="1600"/>
              <a:t>方法中密度计算方式得到：</a:t>
            </a:r>
            <a:endParaRPr lang="zh-CN" altLang="zh-CN" sz="1600"/>
          </a:p>
        </p:txBody>
      </p:sp>
      <p:pic>
        <p:nvPicPr>
          <p:cNvPr id="9" name="图片 8"/>
          <p:cNvPicPr>
            <a:picLocks noChangeAspect="1"/>
          </p:cNvPicPr>
          <p:nvPr/>
        </p:nvPicPr>
        <p:blipFill>
          <a:blip r:embed="rId3"/>
          <a:stretch>
            <a:fillRect/>
          </a:stretch>
        </p:blipFill>
        <p:spPr>
          <a:xfrm>
            <a:off x="5383886" y="2347267"/>
            <a:ext cx="2705100" cy="609600"/>
          </a:xfrm>
          <a:prstGeom prst="rect">
            <a:avLst/>
          </a:prstGeom>
        </p:spPr>
      </p:pic>
      <p:sp>
        <p:nvSpPr>
          <p:cNvPr id="10" name="文本框 9"/>
          <p:cNvSpPr txBox="1"/>
          <p:nvPr/>
        </p:nvSpPr>
        <p:spPr>
          <a:xfrm>
            <a:off x="1285958" y="2901582"/>
            <a:ext cx="9461500" cy="336550"/>
          </a:xfrm>
          <a:prstGeom prst="rect">
            <a:avLst/>
          </a:prstGeom>
          <a:ln w="12700">
            <a:prstDash val="solid"/>
            <a:miter/>
          </a:ln>
        </p:spPr>
        <p:txBody>
          <a:bodyPr>
            <a:spAutoFit/>
          </a:bodyPr>
          <a:lstStyle/>
          <a:p>
            <a:pPr lvl="0"/>
            <a:r>
              <a:rPr lang="zh-CN" altLang="zh-CN" sz="1600"/>
              <a:t>对每个粒子依据该粒子为自身还是邻居粒子进行不同的梯度计算之后得到拉格朗日乘子λ：</a:t>
            </a:r>
            <a:endParaRPr lang="zh-CN" altLang="zh-CN" sz="1600"/>
          </a:p>
        </p:txBody>
      </p:sp>
      <p:pic>
        <p:nvPicPr>
          <p:cNvPr id="11" name="图片 10"/>
          <p:cNvPicPr>
            <a:picLocks noChangeAspect="1"/>
          </p:cNvPicPr>
          <p:nvPr/>
        </p:nvPicPr>
        <p:blipFill>
          <a:blip r:embed="rId4"/>
          <a:stretch>
            <a:fillRect/>
          </a:stretch>
        </p:blipFill>
        <p:spPr>
          <a:xfrm>
            <a:off x="9350956" y="2780401"/>
            <a:ext cx="1975863" cy="710076"/>
          </a:xfrm>
          <a:prstGeom prst="rect">
            <a:avLst/>
          </a:prstGeom>
        </p:spPr>
      </p:pic>
      <p:sp>
        <p:nvSpPr>
          <p:cNvPr id="12" name="文本框 11"/>
          <p:cNvSpPr txBox="1"/>
          <p:nvPr/>
        </p:nvSpPr>
        <p:spPr>
          <a:xfrm>
            <a:off x="1285958" y="3596265"/>
            <a:ext cx="9512300" cy="641350"/>
          </a:xfrm>
          <a:prstGeom prst="rect">
            <a:avLst/>
          </a:prstGeom>
          <a:ln w="12700">
            <a:prstDash val="solid"/>
            <a:miter/>
          </a:ln>
        </p:spPr>
        <p:txBody>
          <a:bodyPr>
            <a:spAutoFit/>
          </a:bodyPr>
          <a:lstStyle/>
          <a:p>
            <a:pPr lvl="0"/>
            <a:r>
              <a:rPr lang="zh-CN" altLang="zh-CN"/>
              <a:t>对于</a:t>
            </a:r>
            <a:r>
              <a:rPr lang="en-US" altLang="en-US"/>
              <a:t>PBF</a:t>
            </a:r>
            <a:r>
              <a:rPr lang="zh-CN" altLang="zh-CN"/>
              <a:t>而言，这里存在一个问题是当一个粒子位于另一个粒核半径边缘时，</a:t>
            </a:r>
            <a:r>
              <a:rPr lang="en-US" altLang="en-US"/>
              <a:t>Spiky</a:t>
            </a:r>
            <a:r>
              <a:rPr lang="zh-CN" altLang="zh-CN"/>
              <a:t>核函数梯度为</a:t>
            </a:r>
            <a:r>
              <a:rPr lang="en-US" altLang="en-US"/>
              <a:t>0</a:t>
            </a:r>
            <a:r>
              <a:rPr lang="zh-CN" altLang="zh-CN"/>
              <a:t>，产生分母为</a:t>
            </a:r>
            <a:r>
              <a:rPr lang="en-US" altLang="en-US"/>
              <a:t>0</a:t>
            </a:r>
            <a:r>
              <a:rPr lang="zh-CN" altLang="zh-CN"/>
              <a:t>的错误，</a:t>
            </a:r>
            <a:r>
              <a:rPr lang="en-US" altLang="en-US"/>
              <a:t>PBF</a:t>
            </a:r>
            <a:r>
              <a:rPr lang="zh-CN" altLang="zh-CN"/>
              <a:t>采用混合约束力的方式使得密度约束变为软约束：</a:t>
            </a:r>
            <a:endParaRPr lang="zh-CN" altLang="zh-CN"/>
          </a:p>
        </p:txBody>
      </p:sp>
      <p:pic>
        <p:nvPicPr>
          <p:cNvPr id="13" name="图片 12"/>
          <p:cNvPicPr>
            <a:picLocks noChangeAspect="1"/>
          </p:cNvPicPr>
          <p:nvPr/>
        </p:nvPicPr>
        <p:blipFill>
          <a:blip r:embed="rId5"/>
          <a:stretch>
            <a:fillRect/>
          </a:stretch>
        </p:blipFill>
        <p:spPr>
          <a:xfrm>
            <a:off x="1100823" y="4237615"/>
            <a:ext cx="4457700" cy="495300"/>
          </a:xfrm>
          <a:prstGeom prst="rect">
            <a:avLst/>
          </a:prstGeom>
        </p:spPr>
      </p:pic>
      <p:sp>
        <p:nvSpPr>
          <p:cNvPr id="14" name="文本框 13"/>
          <p:cNvSpPr txBox="1"/>
          <p:nvPr/>
        </p:nvSpPr>
        <p:spPr>
          <a:xfrm>
            <a:off x="5516583" y="4360353"/>
            <a:ext cx="5067300" cy="361950"/>
          </a:xfrm>
          <a:prstGeom prst="rect">
            <a:avLst/>
          </a:prstGeom>
          <a:ln w="12700">
            <a:prstDash val="solid"/>
            <a:miter/>
          </a:ln>
        </p:spPr>
        <p:txBody>
          <a:bodyPr>
            <a:spAutoFit/>
          </a:bodyPr>
          <a:lstStyle/>
          <a:p>
            <a:pPr lvl="0"/>
            <a:r>
              <a:rPr lang="zh-CN" altLang="zh-CN"/>
              <a:t>其中</a:t>
            </a:r>
            <a:r>
              <a:rPr lang="zh-CN" altLang="zh-CN">
                <a:solidFill>
                  <a:srgbClr val="121212"/>
                </a:solidFill>
                <a:highlight>
                  <a:srgbClr val="FFFFFF"/>
                </a:highlight>
                <a:latin typeface="-apple-system"/>
                <a:ea typeface="-apple-system"/>
              </a:rPr>
              <a:t>ε称为松弛参数，由我们指定</a:t>
            </a:r>
            <a:endParaRPr lang="zh-CN" altLang="zh-CN">
              <a:solidFill>
                <a:srgbClr val="121212"/>
              </a:solidFill>
              <a:highlight>
                <a:srgbClr val="FFFFFF"/>
              </a:highlight>
              <a:latin typeface="-apple-system"/>
              <a:ea typeface="-apple-system"/>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6">
            <a:alpha val="50000"/>
            <a:lumMod val="20000"/>
            <a:lumOff val="80000"/>
          </a:schemeClr>
        </a:solidFill>
        <a:effectLst/>
      </p:bgPr>
    </p:bg>
    <p:spTree>
      <p:nvGrpSpPr>
        <p:cNvPr id="1" name=""/>
        <p:cNvGrpSpPr/>
        <p:nvPr/>
      </p:nvGrpSpPr>
      <p:grpSpPr>
        <a:xfrm>
          <a:off x="0" y="0"/>
          <a:ext cx="0" cy="0"/>
          <a:chOff x="0" y="0"/>
          <a:chExt cx="0" cy="0"/>
        </a:xfrm>
      </p:grpSpPr>
      <p:pic>
        <p:nvPicPr>
          <p:cNvPr id="9" name="图片占位符 8"/>
          <p:cNvPicPr>
            <a:picLocks noGrp="1" noChangeAspect="1"/>
          </p:cNvPicPr>
          <p:nvPr>
            <p:ph type="pic" idx="10"/>
          </p:nvPr>
        </p:nvPicPr>
        <p:blipFill rotWithShape="1">
          <a:blip r:embed="rId1"/>
          <a:srcRect l="20389" r="20389"/>
          <a:stretch>
            <a:fillRect/>
          </a:stretch>
        </p:blipFill>
        <p:spPr>
          <a:xfrm>
            <a:off x="6095999" y="0"/>
            <a:ext cx="6096001" cy="6858000"/>
          </a:xfrm>
          <a:prstGeom prst="rect">
            <a:avLst/>
          </a:prstGeom>
        </p:spPr>
      </p:pic>
      <p:sp>
        <p:nvSpPr>
          <p:cNvPr id="10" name="矩形 9"/>
          <p:cNvSpPr/>
          <p:nvPr/>
        </p:nvSpPr>
        <p:spPr>
          <a:xfrm>
            <a:off x="6636440" y="524895"/>
            <a:ext cx="4671650" cy="720000"/>
          </a:xfrm>
          <a:prstGeom prst="rect">
            <a:avLst/>
          </a:prstGeom>
          <a:solidFill>
            <a:schemeClr val="bg1"/>
          </a:solidFill>
          <a:ln>
            <a:noFill/>
          </a:ln>
          <a:effectLst>
            <a:outerShdw blurRad="50800" dist="38100" dir="2700000" algn="tl" rotWithShape="0">
              <a:srgbClr val="000000">
                <a:alpha val="40000"/>
              </a:srgbClr>
            </a:outerShdw>
          </a:effectLst>
        </p:spPr>
        <p:txBody>
          <a:bodyPr anchor="ctr"/>
          <a:lstStyle>
            <a:lvl1pPr marL="0" lvl="0" algn="l" defTabSz="914400">
              <a:defRPr sz="1800" kern="1200">
                <a:solidFill>
                  <a:schemeClr val="tx1"/>
                </a:solidFill>
                <a:latin typeface="Segoe UI" panose="020B0502040204020203"/>
                <a:ea typeface="HarmonyOS Sans SC Light"/>
              </a:defRPr>
            </a:lvl1pPr>
            <a:lvl2pPr marL="457200" lvl="1" algn="l" defTabSz="914400">
              <a:defRPr sz="1800" kern="1200">
                <a:solidFill>
                  <a:schemeClr val="tx1"/>
                </a:solidFill>
                <a:latin typeface="Segoe UI" panose="020B0502040204020203"/>
                <a:ea typeface="HarmonyOS Sans SC Light"/>
              </a:defRPr>
            </a:lvl2pPr>
            <a:lvl3pPr marL="914400" lvl="2" algn="l" defTabSz="914400">
              <a:defRPr sz="1800" kern="1200">
                <a:solidFill>
                  <a:schemeClr val="tx1"/>
                </a:solidFill>
                <a:latin typeface="Segoe UI" panose="020B0502040204020203"/>
                <a:ea typeface="HarmonyOS Sans SC Light"/>
              </a:defRPr>
            </a:lvl3pPr>
            <a:lvl4pPr marL="1371600" lvl="3" algn="l" defTabSz="914400">
              <a:defRPr sz="1800" kern="1200">
                <a:solidFill>
                  <a:schemeClr val="tx1"/>
                </a:solidFill>
                <a:latin typeface="Segoe UI" panose="020B0502040204020203"/>
                <a:ea typeface="HarmonyOS Sans SC Light"/>
              </a:defRPr>
            </a:lvl4pPr>
            <a:lvl5pPr marL="1828800" lvl="4" algn="l" defTabSz="914400">
              <a:defRPr sz="1800" kern="1200">
                <a:solidFill>
                  <a:schemeClr val="tx1"/>
                </a:solidFill>
                <a:latin typeface="Segoe UI" panose="020B0502040204020203"/>
                <a:ea typeface="HarmonyOS Sans SC Light"/>
              </a:defRPr>
            </a:lvl5pPr>
            <a:lvl6pPr marL="2286000" lvl="5" algn="l" defTabSz="914400">
              <a:defRPr sz="1800" kern="1200">
                <a:solidFill>
                  <a:schemeClr val="tx1"/>
                </a:solidFill>
                <a:latin typeface="Segoe UI" panose="020B0502040204020203"/>
                <a:ea typeface="HarmonyOS Sans SC Light"/>
              </a:defRPr>
            </a:lvl6pPr>
            <a:lvl7pPr marL="2743200" lvl="6" algn="l" defTabSz="914400">
              <a:defRPr sz="1800" kern="1200">
                <a:solidFill>
                  <a:schemeClr val="tx1"/>
                </a:solidFill>
                <a:latin typeface="Segoe UI" panose="020B0502040204020203"/>
                <a:ea typeface="HarmonyOS Sans SC Light"/>
              </a:defRPr>
            </a:lvl7pPr>
            <a:lvl8pPr marL="3200400" lvl="7" algn="l" defTabSz="914400">
              <a:defRPr sz="1800" kern="1200">
                <a:solidFill>
                  <a:schemeClr val="tx1"/>
                </a:solidFill>
                <a:latin typeface="Segoe UI" panose="020B0502040204020203"/>
                <a:ea typeface="HarmonyOS Sans SC Light"/>
              </a:defRPr>
            </a:lvl8pPr>
            <a:lvl9pPr marL="3657600" lvl="8" algn="l" defTabSz="914400">
              <a:defRPr sz="1800" kern="1200">
                <a:solidFill>
                  <a:schemeClr val="tx1"/>
                </a:solidFill>
                <a:latin typeface="Segoe UI" panose="020B0502040204020203"/>
                <a:ea typeface="HarmonyOS Sans SC Light"/>
              </a:defRPr>
            </a:lvl9pPr>
          </a:lstStyle>
          <a:p>
            <a:pPr lvl="0" algn="ctr"/>
            <a:r>
              <a:rPr lang="zh-CN" altLang="zh-CN" sz="2800" b="1">
                <a:solidFill>
                  <a:srgbClr val="44546A"/>
                </a:solidFill>
              </a:rPr>
              <a:t>项目阐述</a:t>
            </a:r>
            <a:endParaRPr lang="zh-CN" altLang="zh-CN" sz="2800" b="1">
              <a:solidFill>
                <a:srgbClr val="44546A"/>
              </a:solidFill>
            </a:endParaRPr>
          </a:p>
        </p:txBody>
      </p:sp>
      <p:grpSp>
        <p:nvGrpSpPr>
          <p:cNvPr id="11" name="组合 10"/>
          <p:cNvGrpSpPr/>
          <p:nvPr/>
        </p:nvGrpSpPr>
        <p:grpSpPr>
          <a:xfrm rot="0">
            <a:off x="5706165" y="524895"/>
            <a:ext cx="720000" cy="720000"/>
            <a:chOff x="5412150" y="1180600"/>
            <a:chExt cx="720000" cy="720000"/>
          </a:xfrm>
        </p:grpSpPr>
        <p:sp>
          <p:nvSpPr>
            <p:cNvPr id="12" name="矩形 11"/>
            <p:cNvSpPr/>
            <p:nvPr/>
          </p:nvSpPr>
          <p:spPr>
            <a:xfrm>
              <a:off x="5412150" y="1180600"/>
              <a:ext cx="720000" cy="720000"/>
            </a:xfrm>
            <a:prstGeom prst="rect">
              <a:avLst/>
            </a:prstGeom>
            <a:solidFill>
              <a:schemeClr val="accent2"/>
            </a:solidFill>
            <a:ln>
              <a:noFill/>
            </a:ln>
            <a:effectLst>
              <a:outerShdw blurRad="50800" dist="38100" dir="2700000" algn="tl" rotWithShape="0">
                <a:srgbClr val="000000">
                  <a:alpha val="40000"/>
                </a:srgbClr>
              </a:outerShdw>
            </a:effectLst>
          </p:spPr>
          <p:txBody>
            <a:bodyPr anchor="ctr"/>
            <a:lstStyle/>
            <a:p>
              <a:pPr algn="ctr"/>
              <a:r>
                <a:rPr lang="en-US" altLang="zh-CN" sz="3200" b="1">
                  <a:solidFill>
                    <a:schemeClr val="lt1"/>
                  </a:solidFill>
                </a:rPr>
                <a:t>1</a:t>
              </a:r>
              <a:endParaRPr lang="zh-CN" altLang="en-US" sz="3200" b="1">
                <a:solidFill>
                  <a:schemeClr val="lt1"/>
                </a:solidFill>
              </a:endParaRPr>
            </a:p>
          </p:txBody>
        </p:sp>
        <p:sp>
          <p:nvSpPr>
            <p:cNvPr id="13" name="矩形 12"/>
            <p:cNvSpPr/>
            <p:nvPr/>
          </p:nvSpPr>
          <p:spPr>
            <a:xfrm>
              <a:off x="5412150" y="1810600"/>
              <a:ext cx="720000" cy="90000"/>
            </a:xfrm>
            <a:prstGeom prst="rect">
              <a:avLst/>
            </a:prstGeom>
            <a:solidFill>
              <a:schemeClr val="bg1"/>
            </a:solidFill>
            <a:ln>
              <a:noFill/>
            </a:ln>
            <a:effectLst/>
          </p:spPr>
          <p:txBody>
            <a:bodyPr anchor="ctr"/>
            <a:lstStyle/>
            <a:p>
              <a:pPr algn="ctr"/>
              <a:endParaRPr lang="zh-CN" altLang="en-US">
                <a:solidFill>
                  <a:schemeClr val="lt1"/>
                </a:solidFill>
              </a:endParaRPr>
            </a:p>
          </p:txBody>
        </p:sp>
      </p:grpSp>
      <p:grpSp>
        <p:nvGrpSpPr>
          <p:cNvPr id="14" name="组合 13"/>
          <p:cNvGrpSpPr/>
          <p:nvPr/>
        </p:nvGrpSpPr>
        <p:grpSpPr>
          <a:xfrm rot="0">
            <a:off x="5706165" y="1604894"/>
            <a:ext cx="720000" cy="720000"/>
            <a:chOff x="5412150" y="2260600"/>
            <a:chExt cx="720000" cy="720000"/>
          </a:xfrm>
        </p:grpSpPr>
        <p:sp>
          <p:nvSpPr>
            <p:cNvPr id="15" name="矩形 14"/>
            <p:cNvSpPr/>
            <p:nvPr/>
          </p:nvSpPr>
          <p:spPr>
            <a:xfrm>
              <a:off x="5412150" y="2260600"/>
              <a:ext cx="720000" cy="720000"/>
            </a:xfrm>
            <a:prstGeom prst="rect">
              <a:avLst/>
            </a:prstGeom>
            <a:solidFill>
              <a:schemeClr val="accent2"/>
            </a:solidFill>
            <a:ln>
              <a:noFill/>
            </a:ln>
            <a:effectLst>
              <a:outerShdw blurRad="50800" dist="38100" dir="2700000" algn="tl" rotWithShape="0">
                <a:srgbClr val="000000">
                  <a:alpha val="40000"/>
                </a:srgbClr>
              </a:outerShdw>
            </a:effectLst>
          </p:spPr>
          <p:txBody>
            <a:bodyPr anchor="ctr"/>
            <a:lstStyle/>
            <a:p>
              <a:pPr algn="ctr"/>
              <a:r>
                <a:rPr lang="en-US" altLang="zh-CN" sz="3200" b="1">
                  <a:solidFill>
                    <a:schemeClr val="lt1"/>
                  </a:solidFill>
                </a:rPr>
                <a:t>2</a:t>
              </a:r>
              <a:endParaRPr lang="zh-CN" altLang="en-US" sz="3200" b="1">
                <a:solidFill>
                  <a:schemeClr val="lt1"/>
                </a:solidFill>
              </a:endParaRPr>
            </a:p>
          </p:txBody>
        </p:sp>
        <p:sp>
          <p:nvSpPr>
            <p:cNvPr id="16" name="矩形 15"/>
            <p:cNvSpPr/>
            <p:nvPr/>
          </p:nvSpPr>
          <p:spPr>
            <a:xfrm>
              <a:off x="5412150" y="2890600"/>
              <a:ext cx="720000" cy="90000"/>
            </a:xfrm>
            <a:prstGeom prst="rect">
              <a:avLst/>
            </a:prstGeom>
            <a:solidFill>
              <a:schemeClr val="bg1"/>
            </a:solidFill>
            <a:ln>
              <a:noFill/>
            </a:ln>
            <a:effectLst/>
          </p:spPr>
          <p:txBody>
            <a:bodyPr anchor="ctr"/>
            <a:lstStyle/>
            <a:p>
              <a:pPr algn="ctr"/>
              <a:endParaRPr lang="zh-CN" altLang="en-US">
                <a:solidFill>
                  <a:schemeClr val="lt1"/>
                </a:solidFill>
              </a:endParaRPr>
            </a:p>
          </p:txBody>
        </p:sp>
      </p:grpSp>
      <p:grpSp>
        <p:nvGrpSpPr>
          <p:cNvPr id="17" name="组合 16"/>
          <p:cNvGrpSpPr/>
          <p:nvPr/>
        </p:nvGrpSpPr>
        <p:grpSpPr>
          <a:xfrm rot="0">
            <a:off x="5706165" y="2684894"/>
            <a:ext cx="720000" cy="720000"/>
            <a:chOff x="5412150" y="3340600"/>
            <a:chExt cx="720000" cy="720000"/>
          </a:xfrm>
        </p:grpSpPr>
        <p:sp>
          <p:nvSpPr>
            <p:cNvPr id="18" name="矩形 17"/>
            <p:cNvSpPr/>
            <p:nvPr/>
          </p:nvSpPr>
          <p:spPr>
            <a:xfrm>
              <a:off x="5412150" y="3340600"/>
              <a:ext cx="720000" cy="720000"/>
            </a:xfrm>
            <a:prstGeom prst="rect">
              <a:avLst/>
            </a:prstGeom>
            <a:solidFill>
              <a:schemeClr val="accent2"/>
            </a:solidFill>
            <a:ln>
              <a:noFill/>
            </a:ln>
            <a:effectLst>
              <a:outerShdw blurRad="50800" dist="38100" dir="2700000" algn="tl" rotWithShape="0">
                <a:srgbClr val="000000">
                  <a:alpha val="40000"/>
                </a:srgbClr>
              </a:outerShdw>
            </a:effectLst>
          </p:spPr>
          <p:txBody>
            <a:bodyPr anchor="ctr"/>
            <a:lstStyle/>
            <a:p>
              <a:pPr algn="ctr"/>
              <a:r>
                <a:rPr lang="en-US" altLang="zh-CN" sz="3200" b="1">
                  <a:solidFill>
                    <a:schemeClr val="lt1"/>
                  </a:solidFill>
                </a:rPr>
                <a:t>3</a:t>
              </a:r>
              <a:endParaRPr lang="zh-CN" altLang="en-US" sz="3200" b="1">
                <a:solidFill>
                  <a:schemeClr val="lt1"/>
                </a:solidFill>
              </a:endParaRPr>
            </a:p>
          </p:txBody>
        </p:sp>
        <p:sp>
          <p:nvSpPr>
            <p:cNvPr id="19" name="矩形 18"/>
            <p:cNvSpPr/>
            <p:nvPr/>
          </p:nvSpPr>
          <p:spPr>
            <a:xfrm>
              <a:off x="5412150" y="3970600"/>
              <a:ext cx="720000" cy="90000"/>
            </a:xfrm>
            <a:prstGeom prst="rect">
              <a:avLst/>
            </a:prstGeom>
            <a:solidFill>
              <a:schemeClr val="bg1"/>
            </a:solidFill>
            <a:ln>
              <a:noFill/>
            </a:ln>
            <a:effectLst/>
          </p:spPr>
          <p:txBody>
            <a:bodyPr anchor="ctr"/>
            <a:lstStyle/>
            <a:p>
              <a:pPr algn="ctr"/>
              <a:endParaRPr lang="zh-CN" altLang="en-US">
                <a:solidFill>
                  <a:schemeClr val="lt1"/>
                </a:solidFill>
              </a:endParaRPr>
            </a:p>
          </p:txBody>
        </p:sp>
      </p:grpSp>
      <p:grpSp>
        <p:nvGrpSpPr>
          <p:cNvPr id="20" name="组合 19"/>
          <p:cNvGrpSpPr/>
          <p:nvPr/>
        </p:nvGrpSpPr>
        <p:grpSpPr>
          <a:xfrm rot="0">
            <a:off x="5706165" y="3764894"/>
            <a:ext cx="720000" cy="720000"/>
            <a:chOff x="5412150" y="4420600"/>
            <a:chExt cx="720000" cy="720000"/>
          </a:xfrm>
        </p:grpSpPr>
        <p:sp>
          <p:nvSpPr>
            <p:cNvPr id="21" name="矩形 20"/>
            <p:cNvSpPr/>
            <p:nvPr/>
          </p:nvSpPr>
          <p:spPr>
            <a:xfrm>
              <a:off x="5412150" y="4420600"/>
              <a:ext cx="720000" cy="720000"/>
            </a:xfrm>
            <a:prstGeom prst="rect">
              <a:avLst/>
            </a:prstGeom>
            <a:solidFill>
              <a:schemeClr val="accent2"/>
            </a:solidFill>
            <a:ln>
              <a:noFill/>
            </a:ln>
            <a:effectLst>
              <a:outerShdw blurRad="50800" dist="38100" dir="2700000" algn="tl" rotWithShape="0">
                <a:srgbClr val="000000">
                  <a:alpha val="40000"/>
                </a:srgbClr>
              </a:outerShdw>
            </a:effectLst>
          </p:spPr>
          <p:txBody>
            <a:bodyPr anchor="ctr"/>
            <a:lstStyle/>
            <a:p>
              <a:pPr algn="ctr"/>
              <a:r>
                <a:rPr lang="en-US" altLang="zh-CN" sz="3200" b="1">
                  <a:solidFill>
                    <a:schemeClr val="lt1"/>
                  </a:solidFill>
                </a:rPr>
                <a:t>4</a:t>
              </a:r>
              <a:endParaRPr lang="zh-CN" altLang="en-US" sz="3200" b="1">
                <a:solidFill>
                  <a:schemeClr val="lt1"/>
                </a:solidFill>
              </a:endParaRPr>
            </a:p>
          </p:txBody>
        </p:sp>
        <p:sp>
          <p:nvSpPr>
            <p:cNvPr id="22" name="矩形 21"/>
            <p:cNvSpPr/>
            <p:nvPr/>
          </p:nvSpPr>
          <p:spPr>
            <a:xfrm>
              <a:off x="5412150" y="5050600"/>
              <a:ext cx="720000" cy="90000"/>
            </a:xfrm>
            <a:prstGeom prst="rect">
              <a:avLst/>
            </a:prstGeom>
            <a:solidFill>
              <a:schemeClr val="bg1"/>
            </a:solidFill>
            <a:ln>
              <a:noFill/>
            </a:ln>
            <a:effectLst/>
          </p:spPr>
          <p:txBody>
            <a:bodyPr anchor="ctr"/>
            <a:lstStyle/>
            <a:p>
              <a:pPr algn="ctr"/>
              <a:endParaRPr lang="zh-CN" altLang="en-US">
                <a:solidFill>
                  <a:schemeClr val="lt1"/>
                </a:solidFill>
              </a:endParaRPr>
            </a:p>
          </p:txBody>
        </p:sp>
      </p:grpSp>
      <p:sp>
        <p:nvSpPr>
          <p:cNvPr id="24" name="矩形 23"/>
          <p:cNvSpPr/>
          <p:nvPr/>
        </p:nvSpPr>
        <p:spPr>
          <a:xfrm>
            <a:off x="6636440" y="2684894"/>
            <a:ext cx="4671650" cy="720000"/>
          </a:xfrm>
          <a:prstGeom prst="rect">
            <a:avLst/>
          </a:prstGeom>
          <a:solidFill>
            <a:schemeClr val="bg1"/>
          </a:solidFill>
          <a:ln>
            <a:noFill/>
          </a:ln>
          <a:effectLst>
            <a:outerShdw blurRad="50800" dist="38100" dir="2700000" algn="tl" rotWithShape="0">
              <a:srgbClr val="000000">
                <a:alpha val="40000"/>
              </a:srgbClr>
            </a:outerShdw>
          </a:effectLst>
        </p:spPr>
        <p:txBody>
          <a:bodyPr anchor="ctr"/>
          <a:lstStyle>
            <a:lvl1pPr marL="0" lvl="0" algn="l" defTabSz="914400">
              <a:defRPr sz="1800" kern="1200">
                <a:solidFill>
                  <a:schemeClr val="tx1"/>
                </a:solidFill>
                <a:latin typeface="Segoe UI" panose="020B0502040204020203"/>
                <a:ea typeface="HarmonyOS Sans SC Light"/>
              </a:defRPr>
            </a:lvl1pPr>
            <a:lvl2pPr marL="457200" lvl="1" algn="l" defTabSz="914400">
              <a:defRPr sz="1800" kern="1200">
                <a:solidFill>
                  <a:schemeClr val="tx1"/>
                </a:solidFill>
                <a:latin typeface="Segoe UI" panose="020B0502040204020203"/>
                <a:ea typeface="HarmonyOS Sans SC Light"/>
              </a:defRPr>
            </a:lvl2pPr>
            <a:lvl3pPr marL="914400" lvl="2" algn="l" defTabSz="914400">
              <a:defRPr sz="1800" kern="1200">
                <a:solidFill>
                  <a:schemeClr val="tx1"/>
                </a:solidFill>
                <a:latin typeface="Segoe UI" panose="020B0502040204020203"/>
                <a:ea typeface="HarmonyOS Sans SC Light"/>
              </a:defRPr>
            </a:lvl3pPr>
            <a:lvl4pPr marL="1371600" lvl="3" algn="l" defTabSz="914400">
              <a:defRPr sz="1800" kern="1200">
                <a:solidFill>
                  <a:schemeClr val="tx1"/>
                </a:solidFill>
                <a:latin typeface="Segoe UI" panose="020B0502040204020203"/>
                <a:ea typeface="HarmonyOS Sans SC Light"/>
              </a:defRPr>
            </a:lvl4pPr>
            <a:lvl5pPr marL="1828800" lvl="4" algn="l" defTabSz="914400">
              <a:defRPr sz="1800" kern="1200">
                <a:solidFill>
                  <a:schemeClr val="tx1"/>
                </a:solidFill>
                <a:latin typeface="Segoe UI" panose="020B0502040204020203"/>
                <a:ea typeface="HarmonyOS Sans SC Light"/>
              </a:defRPr>
            </a:lvl5pPr>
            <a:lvl6pPr marL="2286000" lvl="5" algn="l" defTabSz="914400">
              <a:defRPr sz="1800" kern="1200">
                <a:solidFill>
                  <a:schemeClr val="tx1"/>
                </a:solidFill>
                <a:latin typeface="Segoe UI" panose="020B0502040204020203"/>
                <a:ea typeface="HarmonyOS Sans SC Light"/>
              </a:defRPr>
            </a:lvl6pPr>
            <a:lvl7pPr marL="2743200" lvl="6" algn="l" defTabSz="914400">
              <a:defRPr sz="1800" kern="1200">
                <a:solidFill>
                  <a:schemeClr val="tx1"/>
                </a:solidFill>
                <a:latin typeface="Segoe UI" panose="020B0502040204020203"/>
                <a:ea typeface="HarmonyOS Sans SC Light"/>
              </a:defRPr>
            </a:lvl7pPr>
            <a:lvl8pPr marL="3200400" lvl="7" algn="l" defTabSz="914400">
              <a:defRPr sz="1800" kern="1200">
                <a:solidFill>
                  <a:schemeClr val="tx1"/>
                </a:solidFill>
                <a:latin typeface="Segoe UI" panose="020B0502040204020203"/>
                <a:ea typeface="HarmonyOS Sans SC Light"/>
              </a:defRPr>
            </a:lvl8pPr>
            <a:lvl9pPr marL="3657600" lvl="8" algn="l" defTabSz="914400">
              <a:defRPr sz="1800" kern="1200">
                <a:solidFill>
                  <a:schemeClr val="tx1"/>
                </a:solidFill>
                <a:latin typeface="Segoe UI" panose="020B0502040204020203"/>
                <a:ea typeface="HarmonyOS Sans SC Light"/>
              </a:defRPr>
            </a:lvl9pPr>
          </a:lstStyle>
          <a:p>
            <a:pPr lvl="0" algn="ctr"/>
            <a:r>
              <a:rPr lang="zh-CN" altLang="zh-CN" sz="2800" b="1">
                <a:solidFill>
                  <a:srgbClr val="44546A"/>
                </a:solidFill>
              </a:rPr>
              <a:t>实现方式</a:t>
            </a:r>
            <a:endParaRPr lang="zh-CN" altLang="zh-CN" sz="2800" b="1">
              <a:solidFill>
                <a:srgbClr val="44546A"/>
              </a:solidFill>
            </a:endParaRPr>
          </a:p>
        </p:txBody>
      </p:sp>
      <p:sp>
        <p:nvSpPr>
          <p:cNvPr id="25" name="矩形 24"/>
          <p:cNvSpPr/>
          <p:nvPr/>
        </p:nvSpPr>
        <p:spPr>
          <a:xfrm>
            <a:off x="6636440" y="3764894"/>
            <a:ext cx="4671650" cy="720000"/>
          </a:xfrm>
          <a:prstGeom prst="rect">
            <a:avLst/>
          </a:prstGeom>
          <a:solidFill>
            <a:schemeClr val="bg1"/>
          </a:solidFill>
          <a:ln>
            <a:noFill/>
          </a:ln>
          <a:effectLst>
            <a:outerShdw blurRad="50800" dist="38100" dir="2700000" algn="tl" rotWithShape="0">
              <a:srgbClr val="000000">
                <a:alpha val="40000"/>
              </a:srgbClr>
            </a:outerShdw>
          </a:effectLst>
        </p:spPr>
        <p:txBody>
          <a:bodyPr anchor="ctr"/>
          <a:lstStyle>
            <a:lvl1pPr marL="0" lvl="0" algn="l" defTabSz="914400">
              <a:defRPr sz="1800" kern="1200">
                <a:solidFill>
                  <a:schemeClr val="tx1"/>
                </a:solidFill>
                <a:latin typeface="Segoe UI" panose="020B0502040204020203"/>
                <a:ea typeface="HarmonyOS Sans SC Light"/>
              </a:defRPr>
            </a:lvl1pPr>
            <a:lvl2pPr marL="457200" lvl="1" algn="l" defTabSz="914400">
              <a:defRPr sz="1800" kern="1200">
                <a:solidFill>
                  <a:schemeClr val="tx1"/>
                </a:solidFill>
                <a:latin typeface="Segoe UI" panose="020B0502040204020203"/>
                <a:ea typeface="HarmonyOS Sans SC Light"/>
              </a:defRPr>
            </a:lvl2pPr>
            <a:lvl3pPr marL="914400" lvl="2" algn="l" defTabSz="914400">
              <a:defRPr sz="1800" kern="1200">
                <a:solidFill>
                  <a:schemeClr val="tx1"/>
                </a:solidFill>
                <a:latin typeface="Segoe UI" panose="020B0502040204020203"/>
                <a:ea typeface="HarmonyOS Sans SC Light"/>
              </a:defRPr>
            </a:lvl3pPr>
            <a:lvl4pPr marL="1371600" lvl="3" algn="l" defTabSz="914400">
              <a:defRPr sz="1800" kern="1200">
                <a:solidFill>
                  <a:schemeClr val="tx1"/>
                </a:solidFill>
                <a:latin typeface="Segoe UI" panose="020B0502040204020203"/>
                <a:ea typeface="HarmonyOS Sans SC Light"/>
              </a:defRPr>
            </a:lvl4pPr>
            <a:lvl5pPr marL="1828800" lvl="4" algn="l" defTabSz="914400">
              <a:defRPr sz="1800" kern="1200">
                <a:solidFill>
                  <a:schemeClr val="tx1"/>
                </a:solidFill>
                <a:latin typeface="Segoe UI" panose="020B0502040204020203"/>
                <a:ea typeface="HarmonyOS Sans SC Light"/>
              </a:defRPr>
            </a:lvl5pPr>
            <a:lvl6pPr marL="2286000" lvl="5" algn="l" defTabSz="914400">
              <a:defRPr sz="1800" kern="1200">
                <a:solidFill>
                  <a:schemeClr val="tx1"/>
                </a:solidFill>
                <a:latin typeface="Segoe UI" panose="020B0502040204020203"/>
                <a:ea typeface="HarmonyOS Sans SC Light"/>
              </a:defRPr>
            </a:lvl6pPr>
            <a:lvl7pPr marL="2743200" lvl="6" algn="l" defTabSz="914400">
              <a:defRPr sz="1800" kern="1200">
                <a:solidFill>
                  <a:schemeClr val="tx1"/>
                </a:solidFill>
                <a:latin typeface="Segoe UI" panose="020B0502040204020203"/>
                <a:ea typeface="HarmonyOS Sans SC Light"/>
              </a:defRPr>
            </a:lvl7pPr>
            <a:lvl8pPr marL="3200400" lvl="7" algn="l" defTabSz="914400">
              <a:defRPr sz="1800" kern="1200">
                <a:solidFill>
                  <a:schemeClr val="tx1"/>
                </a:solidFill>
                <a:latin typeface="Segoe UI" panose="020B0502040204020203"/>
                <a:ea typeface="HarmonyOS Sans SC Light"/>
              </a:defRPr>
            </a:lvl8pPr>
            <a:lvl9pPr marL="3657600" lvl="8" algn="l" defTabSz="914400">
              <a:defRPr sz="1800" kern="1200">
                <a:solidFill>
                  <a:schemeClr val="tx1"/>
                </a:solidFill>
                <a:latin typeface="Segoe UI" panose="020B0502040204020203"/>
                <a:ea typeface="HarmonyOS Sans SC Light"/>
              </a:defRPr>
            </a:lvl9pPr>
          </a:lstStyle>
          <a:p>
            <a:pPr lvl="0" algn="ctr"/>
            <a:r>
              <a:rPr lang="zh-CN" altLang="zh-CN" sz="2800" b="1">
                <a:solidFill>
                  <a:srgbClr val="44546A"/>
                </a:solidFill>
              </a:rPr>
              <a:t>总结与展望</a:t>
            </a:r>
            <a:endParaRPr lang="zh-CN" altLang="zh-CN" sz="2800" b="1">
              <a:solidFill>
                <a:srgbClr val="44546A"/>
              </a:solidFill>
            </a:endParaRPr>
          </a:p>
        </p:txBody>
      </p:sp>
      <p:sp>
        <p:nvSpPr>
          <p:cNvPr id="89" name="矩形 88"/>
          <p:cNvSpPr/>
          <p:nvPr/>
        </p:nvSpPr>
        <p:spPr>
          <a:xfrm>
            <a:off x="6636440" y="1604894"/>
            <a:ext cx="4671650" cy="720000"/>
          </a:xfrm>
          <a:prstGeom prst="rect">
            <a:avLst/>
          </a:prstGeom>
          <a:solidFill>
            <a:schemeClr val="bg1"/>
          </a:solidFill>
          <a:ln>
            <a:noFill/>
          </a:ln>
          <a:effectLst>
            <a:outerShdw blurRad="50800" dist="38100" dir="2700000" algn="tl" rotWithShape="0">
              <a:srgbClr val="000000">
                <a:alpha val="40000"/>
              </a:srgbClr>
            </a:outerShdw>
          </a:effectLst>
        </p:spPr>
        <p:txBody>
          <a:bodyPr anchor="ctr"/>
          <a:lstStyle>
            <a:lvl1pPr marL="0" lvl="0" algn="l" defTabSz="914400">
              <a:defRPr sz="1800" kern="1200">
                <a:solidFill>
                  <a:schemeClr val="tx1"/>
                </a:solidFill>
                <a:latin typeface="Segoe UI" panose="020B0502040204020203"/>
                <a:ea typeface="HarmonyOS Sans SC Light"/>
              </a:defRPr>
            </a:lvl1pPr>
            <a:lvl2pPr marL="457200" lvl="1" algn="l" defTabSz="914400">
              <a:defRPr sz="1800" kern="1200">
                <a:solidFill>
                  <a:schemeClr val="tx1"/>
                </a:solidFill>
                <a:latin typeface="Segoe UI" panose="020B0502040204020203"/>
                <a:ea typeface="HarmonyOS Sans SC Light"/>
              </a:defRPr>
            </a:lvl2pPr>
            <a:lvl3pPr marL="914400" lvl="2" algn="l" defTabSz="914400">
              <a:defRPr sz="1800" kern="1200">
                <a:solidFill>
                  <a:schemeClr val="tx1"/>
                </a:solidFill>
                <a:latin typeface="Segoe UI" panose="020B0502040204020203"/>
                <a:ea typeface="HarmonyOS Sans SC Light"/>
              </a:defRPr>
            </a:lvl3pPr>
            <a:lvl4pPr marL="1371600" lvl="3" algn="l" defTabSz="914400">
              <a:defRPr sz="1800" kern="1200">
                <a:solidFill>
                  <a:schemeClr val="tx1"/>
                </a:solidFill>
                <a:latin typeface="Segoe UI" panose="020B0502040204020203"/>
                <a:ea typeface="HarmonyOS Sans SC Light"/>
              </a:defRPr>
            </a:lvl4pPr>
            <a:lvl5pPr marL="1828800" lvl="4" algn="l" defTabSz="914400">
              <a:defRPr sz="1800" kern="1200">
                <a:solidFill>
                  <a:schemeClr val="tx1"/>
                </a:solidFill>
                <a:latin typeface="Segoe UI" panose="020B0502040204020203"/>
                <a:ea typeface="HarmonyOS Sans SC Light"/>
              </a:defRPr>
            </a:lvl5pPr>
            <a:lvl6pPr marL="2286000" lvl="5" algn="l" defTabSz="914400">
              <a:defRPr sz="1800" kern="1200">
                <a:solidFill>
                  <a:schemeClr val="tx1"/>
                </a:solidFill>
                <a:latin typeface="Segoe UI" panose="020B0502040204020203"/>
                <a:ea typeface="HarmonyOS Sans SC Light"/>
              </a:defRPr>
            </a:lvl6pPr>
            <a:lvl7pPr marL="2743200" lvl="6" algn="l" defTabSz="914400">
              <a:defRPr sz="1800" kern="1200">
                <a:solidFill>
                  <a:schemeClr val="tx1"/>
                </a:solidFill>
                <a:latin typeface="Segoe UI" panose="020B0502040204020203"/>
                <a:ea typeface="HarmonyOS Sans SC Light"/>
              </a:defRPr>
            </a:lvl7pPr>
            <a:lvl8pPr marL="3200400" lvl="7" algn="l" defTabSz="914400">
              <a:defRPr sz="1800" kern="1200">
                <a:solidFill>
                  <a:schemeClr val="tx1"/>
                </a:solidFill>
                <a:latin typeface="Segoe UI" panose="020B0502040204020203"/>
                <a:ea typeface="HarmonyOS Sans SC Light"/>
              </a:defRPr>
            </a:lvl8pPr>
            <a:lvl9pPr marL="3657600" lvl="8" algn="l" defTabSz="914400">
              <a:defRPr sz="1800" kern="1200">
                <a:solidFill>
                  <a:schemeClr val="tx1"/>
                </a:solidFill>
                <a:latin typeface="Segoe UI" panose="020B0502040204020203"/>
                <a:ea typeface="HarmonyOS Sans SC Light"/>
              </a:defRPr>
            </a:lvl9pPr>
          </a:lstStyle>
          <a:p>
            <a:pPr lvl="0" algn="ctr"/>
            <a:r>
              <a:rPr lang="zh-CN" altLang="zh-CN" sz="2800" b="1">
                <a:solidFill>
                  <a:srgbClr val="44546A"/>
                </a:solidFill>
              </a:rPr>
              <a:t>内容展示</a:t>
            </a:r>
            <a:endParaRPr lang="zh-CN" altLang="zh-CN" sz="2800" b="1">
              <a:solidFill>
                <a:srgbClr val="44546A"/>
              </a:solidFill>
            </a:endParaRPr>
          </a:p>
        </p:txBody>
      </p:sp>
      <p:grpSp>
        <p:nvGrpSpPr>
          <p:cNvPr id="90" name="组合 16"/>
          <p:cNvGrpSpPr/>
          <p:nvPr/>
        </p:nvGrpSpPr>
        <p:grpSpPr>
          <a:xfrm rot="0">
            <a:off x="5706165" y="4795152"/>
            <a:ext cx="720000" cy="720000"/>
            <a:chOff x="5412150" y="3340600"/>
            <a:chExt cx="720000" cy="720000"/>
          </a:xfrm>
        </p:grpSpPr>
        <p:sp>
          <p:nvSpPr>
            <p:cNvPr id="91" name="矩形 17"/>
            <p:cNvSpPr/>
            <p:nvPr/>
          </p:nvSpPr>
          <p:spPr>
            <a:xfrm>
              <a:off x="5412150" y="3340600"/>
              <a:ext cx="720000" cy="720000"/>
            </a:xfrm>
            <a:prstGeom prst="rect">
              <a:avLst/>
            </a:prstGeom>
            <a:solidFill>
              <a:schemeClr val="accent2"/>
            </a:solidFill>
            <a:ln>
              <a:noFill/>
            </a:ln>
            <a:effectLst>
              <a:outerShdw blurRad="50800" dist="38100" dir="2700000" algn="tl" rotWithShape="0">
                <a:srgbClr val="000000">
                  <a:alpha val="40000"/>
                </a:srgbClr>
              </a:outerShdw>
            </a:effectLst>
          </p:spPr>
          <p:txBody>
            <a:bodyPr anchor="ctr"/>
            <a:lstStyle/>
            <a:p>
              <a:pPr lvl="0" algn="ctr"/>
              <a:r>
                <a:rPr lang="en-US" altLang="en-US" sz="3200" b="1">
                  <a:solidFill>
                    <a:srgbClr val="FFFFFF"/>
                  </a:solidFill>
                </a:rPr>
                <a:t>5</a:t>
              </a:r>
              <a:endParaRPr lang="en-US" altLang="en-US" sz="3200" b="1">
                <a:solidFill>
                  <a:srgbClr val="FFFFFF"/>
                </a:solidFill>
              </a:endParaRPr>
            </a:p>
          </p:txBody>
        </p:sp>
        <p:sp>
          <p:nvSpPr>
            <p:cNvPr id="92" name="矩形 18"/>
            <p:cNvSpPr/>
            <p:nvPr/>
          </p:nvSpPr>
          <p:spPr>
            <a:xfrm>
              <a:off x="5412150" y="3970600"/>
              <a:ext cx="720000" cy="90000"/>
            </a:xfrm>
            <a:prstGeom prst="rect">
              <a:avLst/>
            </a:prstGeom>
            <a:solidFill>
              <a:schemeClr val="bg1"/>
            </a:solidFill>
            <a:ln>
              <a:noFill/>
            </a:ln>
            <a:effectLst/>
          </p:spPr>
          <p:txBody>
            <a:bodyPr anchor="ctr"/>
            <a:lstStyle/>
            <a:p>
              <a:pPr algn="ctr"/>
              <a:endParaRPr lang="zh-CN" altLang="en-US">
                <a:solidFill>
                  <a:schemeClr val="lt1"/>
                </a:solidFill>
              </a:endParaRPr>
            </a:p>
          </p:txBody>
        </p:sp>
      </p:grpSp>
      <p:grpSp>
        <p:nvGrpSpPr>
          <p:cNvPr id="93" name="组合 19"/>
          <p:cNvGrpSpPr/>
          <p:nvPr/>
        </p:nvGrpSpPr>
        <p:grpSpPr>
          <a:xfrm rot="0">
            <a:off x="5706165" y="5875152"/>
            <a:ext cx="720000" cy="720000"/>
            <a:chOff x="5412150" y="4420600"/>
            <a:chExt cx="720000" cy="720000"/>
          </a:xfrm>
        </p:grpSpPr>
        <p:sp>
          <p:nvSpPr>
            <p:cNvPr id="94" name="矩形 20"/>
            <p:cNvSpPr/>
            <p:nvPr/>
          </p:nvSpPr>
          <p:spPr>
            <a:xfrm>
              <a:off x="5412150" y="4420600"/>
              <a:ext cx="720000" cy="720000"/>
            </a:xfrm>
            <a:prstGeom prst="rect">
              <a:avLst/>
            </a:prstGeom>
            <a:solidFill>
              <a:schemeClr val="accent2"/>
            </a:solidFill>
            <a:ln>
              <a:noFill/>
            </a:ln>
            <a:effectLst>
              <a:outerShdw blurRad="50800" dist="38100" dir="2700000" algn="tl" rotWithShape="0">
                <a:srgbClr val="000000">
                  <a:alpha val="40000"/>
                </a:srgbClr>
              </a:outerShdw>
            </a:effectLst>
          </p:spPr>
          <p:txBody>
            <a:bodyPr anchor="ctr"/>
            <a:lstStyle/>
            <a:p>
              <a:pPr lvl="0" algn="ctr"/>
              <a:r>
                <a:rPr lang="en-US" altLang="en-US" sz="3200" b="1">
                  <a:solidFill>
                    <a:srgbClr val="FFFFFF"/>
                  </a:solidFill>
                </a:rPr>
                <a:t>6</a:t>
              </a:r>
              <a:endParaRPr lang="en-US" altLang="en-US" sz="3200" b="1">
                <a:solidFill>
                  <a:srgbClr val="FFFFFF"/>
                </a:solidFill>
              </a:endParaRPr>
            </a:p>
          </p:txBody>
        </p:sp>
        <p:sp>
          <p:nvSpPr>
            <p:cNvPr id="95" name="矩形 21"/>
            <p:cNvSpPr/>
            <p:nvPr/>
          </p:nvSpPr>
          <p:spPr>
            <a:xfrm>
              <a:off x="5412150" y="5050600"/>
              <a:ext cx="720000" cy="90000"/>
            </a:xfrm>
            <a:prstGeom prst="rect">
              <a:avLst/>
            </a:prstGeom>
            <a:solidFill>
              <a:schemeClr val="bg1"/>
            </a:solidFill>
            <a:ln>
              <a:noFill/>
            </a:ln>
            <a:effectLst/>
          </p:spPr>
          <p:txBody>
            <a:bodyPr anchor="ctr"/>
            <a:lstStyle/>
            <a:p>
              <a:pPr algn="ctr"/>
              <a:endParaRPr lang="zh-CN" altLang="en-US">
                <a:solidFill>
                  <a:schemeClr val="lt1"/>
                </a:solidFill>
              </a:endParaRPr>
            </a:p>
          </p:txBody>
        </p:sp>
      </p:grpSp>
      <p:sp>
        <p:nvSpPr>
          <p:cNvPr id="96" name="矩形 23"/>
          <p:cNvSpPr/>
          <p:nvPr/>
        </p:nvSpPr>
        <p:spPr>
          <a:xfrm>
            <a:off x="6636440" y="4795152"/>
            <a:ext cx="4671650" cy="720000"/>
          </a:xfrm>
          <a:prstGeom prst="rect">
            <a:avLst/>
          </a:prstGeom>
          <a:solidFill>
            <a:schemeClr val="bg1"/>
          </a:solidFill>
          <a:ln>
            <a:noFill/>
          </a:ln>
          <a:effectLst>
            <a:outerShdw blurRad="50800" dist="38100" dir="2700000" algn="tl" rotWithShape="0">
              <a:srgbClr val="000000">
                <a:alpha val="40000"/>
              </a:srgbClr>
            </a:outerShdw>
          </a:effectLst>
        </p:spPr>
        <p:txBody>
          <a:bodyPr anchor="ctr"/>
          <a:lstStyle>
            <a:lvl1pPr marL="0" lvl="0" algn="l" defTabSz="914400">
              <a:defRPr sz="1800" kern="1200">
                <a:solidFill>
                  <a:schemeClr val="tx1"/>
                </a:solidFill>
                <a:latin typeface="Segoe UI" panose="020B0502040204020203"/>
                <a:ea typeface="HarmonyOS Sans SC Light"/>
              </a:defRPr>
            </a:lvl1pPr>
            <a:lvl2pPr marL="457200" lvl="1" algn="l" defTabSz="914400">
              <a:defRPr sz="1800" kern="1200">
                <a:solidFill>
                  <a:schemeClr val="tx1"/>
                </a:solidFill>
                <a:latin typeface="Segoe UI" panose="020B0502040204020203"/>
                <a:ea typeface="HarmonyOS Sans SC Light"/>
              </a:defRPr>
            </a:lvl2pPr>
            <a:lvl3pPr marL="914400" lvl="2" algn="l" defTabSz="914400">
              <a:defRPr sz="1800" kern="1200">
                <a:solidFill>
                  <a:schemeClr val="tx1"/>
                </a:solidFill>
                <a:latin typeface="Segoe UI" panose="020B0502040204020203"/>
                <a:ea typeface="HarmonyOS Sans SC Light"/>
              </a:defRPr>
            </a:lvl3pPr>
            <a:lvl4pPr marL="1371600" lvl="3" algn="l" defTabSz="914400">
              <a:defRPr sz="1800" kern="1200">
                <a:solidFill>
                  <a:schemeClr val="tx1"/>
                </a:solidFill>
                <a:latin typeface="Segoe UI" panose="020B0502040204020203"/>
                <a:ea typeface="HarmonyOS Sans SC Light"/>
              </a:defRPr>
            </a:lvl4pPr>
            <a:lvl5pPr marL="1828800" lvl="4" algn="l" defTabSz="914400">
              <a:defRPr sz="1800" kern="1200">
                <a:solidFill>
                  <a:schemeClr val="tx1"/>
                </a:solidFill>
                <a:latin typeface="Segoe UI" panose="020B0502040204020203"/>
                <a:ea typeface="HarmonyOS Sans SC Light"/>
              </a:defRPr>
            </a:lvl5pPr>
            <a:lvl6pPr marL="2286000" lvl="5" algn="l" defTabSz="914400">
              <a:defRPr sz="1800" kern="1200">
                <a:solidFill>
                  <a:schemeClr val="tx1"/>
                </a:solidFill>
                <a:latin typeface="Segoe UI" panose="020B0502040204020203"/>
                <a:ea typeface="HarmonyOS Sans SC Light"/>
              </a:defRPr>
            </a:lvl6pPr>
            <a:lvl7pPr marL="2743200" lvl="6" algn="l" defTabSz="914400">
              <a:defRPr sz="1800" kern="1200">
                <a:solidFill>
                  <a:schemeClr val="tx1"/>
                </a:solidFill>
                <a:latin typeface="Segoe UI" panose="020B0502040204020203"/>
                <a:ea typeface="HarmonyOS Sans SC Light"/>
              </a:defRPr>
            </a:lvl7pPr>
            <a:lvl8pPr marL="3200400" lvl="7" algn="l" defTabSz="914400">
              <a:defRPr sz="1800" kern="1200">
                <a:solidFill>
                  <a:schemeClr val="tx1"/>
                </a:solidFill>
                <a:latin typeface="Segoe UI" panose="020B0502040204020203"/>
                <a:ea typeface="HarmonyOS Sans SC Light"/>
              </a:defRPr>
            </a:lvl8pPr>
            <a:lvl9pPr marL="3657600" lvl="8" algn="l" defTabSz="914400">
              <a:defRPr sz="1800" kern="1200">
                <a:solidFill>
                  <a:schemeClr val="tx1"/>
                </a:solidFill>
                <a:latin typeface="Segoe UI" panose="020B0502040204020203"/>
                <a:ea typeface="HarmonyOS Sans SC Light"/>
              </a:defRPr>
            </a:lvl9pPr>
          </a:lstStyle>
          <a:p>
            <a:pPr lvl="0" algn="ctr"/>
            <a:r>
              <a:rPr lang="zh-CN" altLang="zh-CN" sz="2800" b="1">
                <a:solidFill>
                  <a:srgbClr val="44546A"/>
                </a:solidFill>
              </a:rPr>
              <a:t>成员分工</a:t>
            </a:r>
            <a:endParaRPr lang="zh-CN" altLang="zh-CN" sz="2800" b="1">
              <a:solidFill>
                <a:srgbClr val="44546A"/>
              </a:solidFill>
            </a:endParaRPr>
          </a:p>
        </p:txBody>
      </p:sp>
      <p:sp>
        <p:nvSpPr>
          <p:cNvPr id="97" name="矩形 24"/>
          <p:cNvSpPr/>
          <p:nvPr/>
        </p:nvSpPr>
        <p:spPr>
          <a:xfrm>
            <a:off x="6636440" y="5875152"/>
            <a:ext cx="4671650" cy="720000"/>
          </a:xfrm>
          <a:prstGeom prst="rect">
            <a:avLst/>
          </a:prstGeom>
          <a:solidFill>
            <a:schemeClr val="bg1"/>
          </a:solidFill>
          <a:ln>
            <a:noFill/>
          </a:ln>
          <a:effectLst>
            <a:outerShdw blurRad="50800" dist="38100" dir="2700000" algn="tl" rotWithShape="0">
              <a:srgbClr val="000000">
                <a:alpha val="40000"/>
              </a:srgbClr>
            </a:outerShdw>
          </a:effectLst>
        </p:spPr>
        <p:txBody>
          <a:bodyPr anchor="ctr"/>
          <a:lstStyle>
            <a:lvl1pPr marL="0" lvl="0" algn="l" defTabSz="914400">
              <a:defRPr sz="1800" kern="1200">
                <a:solidFill>
                  <a:schemeClr val="tx1"/>
                </a:solidFill>
                <a:latin typeface="Segoe UI" panose="020B0502040204020203"/>
                <a:ea typeface="HarmonyOS Sans SC Light"/>
              </a:defRPr>
            </a:lvl1pPr>
            <a:lvl2pPr marL="457200" lvl="1" algn="l" defTabSz="914400">
              <a:defRPr sz="1800" kern="1200">
                <a:solidFill>
                  <a:schemeClr val="tx1"/>
                </a:solidFill>
                <a:latin typeface="Segoe UI" panose="020B0502040204020203"/>
                <a:ea typeface="HarmonyOS Sans SC Light"/>
              </a:defRPr>
            </a:lvl2pPr>
            <a:lvl3pPr marL="914400" lvl="2" algn="l" defTabSz="914400">
              <a:defRPr sz="1800" kern="1200">
                <a:solidFill>
                  <a:schemeClr val="tx1"/>
                </a:solidFill>
                <a:latin typeface="Segoe UI" panose="020B0502040204020203"/>
                <a:ea typeface="HarmonyOS Sans SC Light"/>
              </a:defRPr>
            </a:lvl3pPr>
            <a:lvl4pPr marL="1371600" lvl="3" algn="l" defTabSz="914400">
              <a:defRPr sz="1800" kern="1200">
                <a:solidFill>
                  <a:schemeClr val="tx1"/>
                </a:solidFill>
                <a:latin typeface="Segoe UI" panose="020B0502040204020203"/>
                <a:ea typeface="HarmonyOS Sans SC Light"/>
              </a:defRPr>
            </a:lvl4pPr>
            <a:lvl5pPr marL="1828800" lvl="4" algn="l" defTabSz="914400">
              <a:defRPr sz="1800" kern="1200">
                <a:solidFill>
                  <a:schemeClr val="tx1"/>
                </a:solidFill>
                <a:latin typeface="Segoe UI" panose="020B0502040204020203"/>
                <a:ea typeface="HarmonyOS Sans SC Light"/>
              </a:defRPr>
            </a:lvl5pPr>
            <a:lvl6pPr marL="2286000" lvl="5" algn="l" defTabSz="914400">
              <a:defRPr sz="1800" kern="1200">
                <a:solidFill>
                  <a:schemeClr val="tx1"/>
                </a:solidFill>
                <a:latin typeface="Segoe UI" panose="020B0502040204020203"/>
                <a:ea typeface="HarmonyOS Sans SC Light"/>
              </a:defRPr>
            </a:lvl6pPr>
            <a:lvl7pPr marL="2743200" lvl="6" algn="l" defTabSz="914400">
              <a:defRPr sz="1800" kern="1200">
                <a:solidFill>
                  <a:schemeClr val="tx1"/>
                </a:solidFill>
                <a:latin typeface="Segoe UI" panose="020B0502040204020203"/>
                <a:ea typeface="HarmonyOS Sans SC Light"/>
              </a:defRPr>
            </a:lvl7pPr>
            <a:lvl8pPr marL="3200400" lvl="7" algn="l" defTabSz="914400">
              <a:defRPr sz="1800" kern="1200">
                <a:solidFill>
                  <a:schemeClr val="tx1"/>
                </a:solidFill>
                <a:latin typeface="Segoe UI" panose="020B0502040204020203"/>
                <a:ea typeface="HarmonyOS Sans SC Light"/>
              </a:defRPr>
            </a:lvl8pPr>
            <a:lvl9pPr marL="3657600" lvl="8" algn="l" defTabSz="914400">
              <a:defRPr sz="1800" kern="1200">
                <a:solidFill>
                  <a:schemeClr val="tx1"/>
                </a:solidFill>
                <a:latin typeface="Segoe UI" panose="020B0502040204020203"/>
                <a:ea typeface="HarmonyOS Sans SC Light"/>
              </a:defRPr>
            </a:lvl9pPr>
          </a:lstStyle>
          <a:p>
            <a:pPr lvl="0" algn="ctr"/>
            <a:r>
              <a:rPr lang="zh-CN" altLang="zh-CN" sz="2800" b="1">
                <a:solidFill>
                  <a:srgbClr val="44546A"/>
                </a:solidFill>
              </a:rPr>
              <a:t>参考资料</a:t>
            </a:r>
            <a:endParaRPr lang="zh-CN" altLang="zh-CN" sz="2800" b="1">
              <a:solidFill>
                <a:srgbClr val="44546A"/>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accent6">
            <a:alpha val="50000"/>
            <a:lumMod val="20000"/>
            <a:lumOff val="80000"/>
          </a:schemeClr>
        </a:solidFill>
        <a:effectLst/>
      </p:bgPr>
    </p:bg>
    <p:spTree>
      <p:nvGrpSpPr>
        <p:cNvPr id="1" name=""/>
        <p:cNvGrpSpPr/>
        <p:nvPr/>
      </p:nvGrpSpPr>
      <p:grpSpPr>
        <a:xfrm>
          <a:off x="0" y="0"/>
          <a:ext cx="0" cy="0"/>
          <a:chOff x="0" y="0"/>
          <a:chExt cx="0" cy="0"/>
        </a:xfrm>
      </p:grpSpPr>
      <p:sp>
        <p:nvSpPr>
          <p:cNvPr id="4" name="标题 3"/>
          <p:cNvSpPr>
            <a:spLocks noGrp="1"/>
          </p:cNvSpPr>
          <p:nvPr>
            <p:ph type="title"/>
          </p:nvPr>
        </p:nvSpPr>
        <p:spPr>
          <a:xfrm>
            <a:off x="927468" y="85609"/>
            <a:ext cx="6895732" cy="538838"/>
          </a:xfrm>
          <a:prstGeom prst="rect">
            <a:avLst/>
          </a:prstGeom>
        </p:spPr>
        <p:txBody>
          <a:bodyPr anchor="ctr"/>
          <a:lstStyle>
            <a:lvl1pPr lvl="0" algn="l" defTabSz="967740">
              <a:lnSpc>
                <a:spcPct val="100000"/>
              </a:lnSpc>
              <a:spcBef>
                <a:spcPct val="0"/>
              </a:spcBef>
              <a:buNone/>
              <a:defRPr sz="3200" b="1" kern="1200">
                <a:solidFill>
                  <a:schemeClr val="bg1"/>
                </a:solidFill>
                <a:latin typeface="Segoe UI" panose="020B0502040204020203"/>
                <a:ea typeface="HarmonyOS Sans SC Black"/>
              </a:defRPr>
            </a:lvl1pPr>
          </a:lstStyle>
          <a:p>
            <a:pPr lvl="0"/>
            <a:r>
              <a:rPr lang="zh-CN" altLang="zh-CN"/>
              <a:t>粒子模拟技术方案（</a:t>
            </a:r>
            <a:r>
              <a:rPr lang="en-US" altLang="en-US"/>
              <a:t>PBF</a:t>
            </a:r>
            <a:r>
              <a:rPr lang="zh-CN" altLang="zh-CN"/>
              <a:t>）</a:t>
            </a:r>
            <a:endParaRPr lang="zh-CN" altLang="zh-CN"/>
          </a:p>
        </p:txBody>
      </p:sp>
      <p:pic>
        <p:nvPicPr>
          <p:cNvPr id="5" name="图片 4"/>
          <p:cNvPicPr>
            <a:picLocks noChangeAspect="1"/>
          </p:cNvPicPr>
          <p:nvPr/>
        </p:nvPicPr>
        <p:blipFill>
          <a:blip r:embed="rId1"/>
          <a:stretch>
            <a:fillRect/>
          </a:stretch>
        </p:blipFill>
        <p:spPr>
          <a:xfrm>
            <a:off x="435429" y="1200989"/>
            <a:ext cx="11568600" cy="4790552"/>
          </a:xfrm>
          <a:prstGeom prst="rect">
            <a:avLst/>
          </a:prstGeom>
        </p:spPr>
      </p:pic>
      <p:sp>
        <p:nvSpPr>
          <p:cNvPr id="6" name="文本框 5"/>
          <p:cNvSpPr txBox="1"/>
          <p:nvPr/>
        </p:nvSpPr>
        <p:spPr>
          <a:xfrm>
            <a:off x="1291486" y="1513971"/>
            <a:ext cx="10001250" cy="361950"/>
          </a:xfrm>
          <a:prstGeom prst="rect">
            <a:avLst/>
          </a:prstGeom>
          <a:ln w="12700">
            <a:prstDash val="solid"/>
            <a:miter/>
          </a:ln>
        </p:spPr>
        <p:txBody>
          <a:bodyPr/>
          <a:lstStyle>
            <a:lvl1pPr marL="0" lvl="0" algn="l" defTabSz="914400">
              <a:defRPr sz="1800" kern="1200">
                <a:solidFill>
                  <a:schemeClr val="tx1"/>
                </a:solidFill>
                <a:latin typeface="Segoe UI" panose="020B0502040204020203"/>
                <a:ea typeface="HarmonyOS Sans SC Light"/>
              </a:defRPr>
            </a:lvl1pPr>
            <a:lvl2pPr marL="457200" lvl="1" algn="l" defTabSz="914400">
              <a:defRPr sz="1800" kern="1200">
                <a:solidFill>
                  <a:schemeClr val="tx1"/>
                </a:solidFill>
                <a:latin typeface="Segoe UI" panose="020B0502040204020203"/>
                <a:ea typeface="HarmonyOS Sans SC Light"/>
              </a:defRPr>
            </a:lvl2pPr>
            <a:lvl3pPr marL="914400" lvl="2" algn="l" defTabSz="914400">
              <a:defRPr sz="1800" kern="1200">
                <a:solidFill>
                  <a:schemeClr val="tx1"/>
                </a:solidFill>
                <a:latin typeface="Segoe UI" panose="020B0502040204020203"/>
                <a:ea typeface="HarmonyOS Sans SC Light"/>
              </a:defRPr>
            </a:lvl3pPr>
            <a:lvl4pPr marL="1371600" lvl="3" algn="l" defTabSz="914400">
              <a:defRPr sz="1800" kern="1200">
                <a:solidFill>
                  <a:schemeClr val="tx1"/>
                </a:solidFill>
                <a:latin typeface="Segoe UI" panose="020B0502040204020203"/>
                <a:ea typeface="HarmonyOS Sans SC Light"/>
              </a:defRPr>
            </a:lvl4pPr>
            <a:lvl5pPr marL="1828800" lvl="4" algn="l" defTabSz="914400">
              <a:defRPr sz="1800" kern="1200">
                <a:solidFill>
                  <a:schemeClr val="tx1"/>
                </a:solidFill>
                <a:latin typeface="Segoe UI" panose="020B0502040204020203"/>
                <a:ea typeface="HarmonyOS Sans SC Light"/>
              </a:defRPr>
            </a:lvl5pPr>
            <a:lvl6pPr marL="2286000" lvl="5" algn="l" defTabSz="914400">
              <a:defRPr sz="1800" kern="1200">
                <a:solidFill>
                  <a:schemeClr val="tx1"/>
                </a:solidFill>
                <a:latin typeface="Segoe UI" panose="020B0502040204020203"/>
                <a:ea typeface="HarmonyOS Sans SC Light"/>
              </a:defRPr>
            </a:lvl6pPr>
            <a:lvl7pPr marL="2743200" lvl="6" algn="l" defTabSz="914400">
              <a:defRPr sz="1800" kern="1200">
                <a:solidFill>
                  <a:schemeClr val="tx1"/>
                </a:solidFill>
                <a:latin typeface="Segoe UI" panose="020B0502040204020203"/>
                <a:ea typeface="HarmonyOS Sans SC Light"/>
              </a:defRPr>
            </a:lvl7pPr>
            <a:lvl8pPr marL="3200400" lvl="7" algn="l" defTabSz="914400">
              <a:defRPr sz="1800" kern="1200">
                <a:solidFill>
                  <a:schemeClr val="tx1"/>
                </a:solidFill>
                <a:latin typeface="Segoe UI" panose="020B0502040204020203"/>
                <a:ea typeface="HarmonyOS Sans SC Light"/>
              </a:defRPr>
            </a:lvl8pPr>
            <a:lvl9pPr marL="3657600" lvl="8" algn="l" defTabSz="914400">
              <a:defRPr sz="1800" kern="1200">
                <a:solidFill>
                  <a:schemeClr val="tx1"/>
                </a:solidFill>
                <a:latin typeface="Segoe UI" panose="020B0502040204020203"/>
                <a:ea typeface="HarmonyOS Sans SC Light"/>
              </a:defRPr>
            </a:lvl9pPr>
          </a:lstStyle>
          <a:p>
            <a:pPr lvl="0"/>
            <a:r>
              <a:rPr lang="zh-CN" altLang="zh-CN"/>
              <a:t>引入松弛参数</a:t>
            </a:r>
            <a:r>
              <a:rPr lang="zh-CN" altLang="zh-CN">
                <a:solidFill>
                  <a:srgbClr val="121212"/>
                </a:solidFill>
                <a:highlight>
                  <a:srgbClr val="FFFFFF"/>
                </a:highlight>
                <a:latin typeface="-apple-system"/>
                <a:ea typeface="-apple-system"/>
              </a:rPr>
              <a:t>ε之后，λ公式变为：</a:t>
            </a:r>
            <a:endParaRPr lang="zh-CN" altLang="zh-CN">
              <a:solidFill>
                <a:srgbClr val="121212"/>
              </a:solidFill>
              <a:highlight>
                <a:srgbClr val="FFFFFF"/>
              </a:highlight>
              <a:latin typeface="-apple-system"/>
              <a:ea typeface="-apple-system"/>
            </a:endParaRPr>
          </a:p>
        </p:txBody>
      </p:sp>
      <p:pic>
        <p:nvPicPr>
          <p:cNvPr id="7" name="图片 6"/>
          <p:cNvPicPr>
            <a:picLocks noChangeAspect="1"/>
          </p:cNvPicPr>
          <p:nvPr/>
        </p:nvPicPr>
        <p:blipFill>
          <a:blip r:embed="rId2"/>
          <a:stretch>
            <a:fillRect/>
          </a:stretch>
        </p:blipFill>
        <p:spPr>
          <a:xfrm>
            <a:off x="4729652" y="1383435"/>
            <a:ext cx="2732822" cy="855396"/>
          </a:xfrm>
          <a:prstGeom prst="rect">
            <a:avLst/>
          </a:prstGeom>
        </p:spPr>
      </p:pic>
      <p:sp>
        <p:nvSpPr>
          <p:cNvPr id="8" name="文本框 7"/>
          <p:cNvSpPr txBox="1"/>
          <p:nvPr/>
        </p:nvSpPr>
        <p:spPr>
          <a:xfrm>
            <a:off x="1327334" y="2180632"/>
            <a:ext cx="6096000" cy="361950"/>
          </a:xfrm>
        </p:spPr>
        <p:txBody>
          <a:bodyPr/>
          <a:lstStyle>
            <a:lvl1pPr marL="0" lvl="0" algn="l" defTabSz="914400">
              <a:defRPr sz="1800" kern="1200">
                <a:solidFill>
                  <a:schemeClr val="tx1"/>
                </a:solidFill>
                <a:latin typeface="Segoe UI" panose="020B0502040204020203"/>
                <a:ea typeface="HarmonyOS Sans SC Light"/>
              </a:defRPr>
            </a:lvl1pPr>
            <a:lvl2pPr marL="457200" lvl="1" algn="l" defTabSz="914400">
              <a:defRPr sz="1800" kern="1200">
                <a:solidFill>
                  <a:schemeClr val="tx1"/>
                </a:solidFill>
                <a:latin typeface="Segoe UI" panose="020B0502040204020203"/>
                <a:ea typeface="HarmonyOS Sans SC Light"/>
              </a:defRPr>
            </a:lvl2pPr>
            <a:lvl3pPr marL="914400" lvl="2" algn="l" defTabSz="914400">
              <a:defRPr sz="1800" kern="1200">
                <a:solidFill>
                  <a:schemeClr val="tx1"/>
                </a:solidFill>
                <a:latin typeface="Segoe UI" panose="020B0502040204020203"/>
                <a:ea typeface="HarmonyOS Sans SC Light"/>
              </a:defRPr>
            </a:lvl3pPr>
            <a:lvl4pPr marL="1371600" lvl="3" algn="l" defTabSz="914400">
              <a:defRPr sz="1800" kern="1200">
                <a:solidFill>
                  <a:schemeClr val="tx1"/>
                </a:solidFill>
                <a:latin typeface="Segoe UI" panose="020B0502040204020203"/>
                <a:ea typeface="HarmonyOS Sans SC Light"/>
              </a:defRPr>
            </a:lvl4pPr>
            <a:lvl5pPr marL="1828800" lvl="4" algn="l" defTabSz="914400">
              <a:defRPr sz="1800" kern="1200">
                <a:solidFill>
                  <a:schemeClr val="tx1"/>
                </a:solidFill>
                <a:latin typeface="Segoe UI" panose="020B0502040204020203"/>
                <a:ea typeface="HarmonyOS Sans SC Light"/>
              </a:defRPr>
            </a:lvl5pPr>
            <a:lvl6pPr marL="2286000" lvl="5" algn="l" defTabSz="914400">
              <a:defRPr sz="1800" kern="1200">
                <a:solidFill>
                  <a:schemeClr val="tx1"/>
                </a:solidFill>
                <a:latin typeface="Segoe UI" panose="020B0502040204020203"/>
                <a:ea typeface="HarmonyOS Sans SC Light"/>
              </a:defRPr>
            </a:lvl6pPr>
            <a:lvl7pPr marL="2743200" lvl="6" algn="l" defTabSz="914400">
              <a:defRPr sz="1800" kern="1200">
                <a:solidFill>
                  <a:schemeClr val="tx1"/>
                </a:solidFill>
                <a:latin typeface="Segoe UI" panose="020B0502040204020203"/>
                <a:ea typeface="HarmonyOS Sans SC Light"/>
              </a:defRPr>
            </a:lvl7pPr>
            <a:lvl8pPr marL="3200400" lvl="7" algn="l" defTabSz="914400">
              <a:defRPr sz="1800" kern="1200">
                <a:solidFill>
                  <a:schemeClr val="tx1"/>
                </a:solidFill>
                <a:latin typeface="Segoe UI" panose="020B0502040204020203"/>
                <a:ea typeface="HarmonyOS Sans SC Light"/>
              </a:defRPr>
            </a:lvl8pPr>
            <a:lvl9pPr marL="3657600" lvl="8" algn="l" defTabSz="914400">
              <a:defRPr sz="1800" kern="1200">
                <a:solidFill>
                  <a:schemeClr val="tx1"/>
                </a:solidFill>
                <a:latin typeface="Segoe UI" panose="020B0502040204020203"/>
                <a:ea typeface="HarmonyOS Sans SC Light"/>
              </a:defRPr>
            </a:lvl9pPr>
          </a:lstStyle>
          <a:p>
            <a:pPr lvl="0"/>
            <a:r>
              <a:rPr lang="zh-CN" altLang="zh-CN">
                <a:solidFill>
                  <a:srgbClr val="121212"/>
                </a:solidFill>
                <a:highlight>
                  <a:srgbClr val="FFFFFF"/>
                </a:highlight>
                <a:latin typeface="-apple-system"/>
                <a:ea typeface="-apple-system"/>
              </a:rPr>
              <a:t>从而可得粒子在经过上述约束投影后对应的位移向量：</a:t>
            </a:r>
            <a:endParaRPr lang="zh-CN" altLang="zh-CN">
              <a:solidFill>
                <a:srgbClr val="121212"/>
              </a:solidFill>
              <a:highlight>
                <a:srgbClr val="FFFFFF"/>
              </a:highlight>
              <a:latin typeface="-apple-system"/>
              <a:ea typeface="-apple-system"/>
            </a:endParaRPr>
          </a:p>
        </p:txBody>
      </p:sp>
      <p:pic>
        <p:nvPicPr>
          <p:cNvPr id="9" name="图片 8"/>
          <p:cNvPicPr>
            <a:picLocks noChangeAspect="1"/>
          </p:cNvPicPr>
          <p:nvPr/>
        </p:nvPicPr>
        <p:blipFill>
          <a:blip r:embed="rId3"/>
          <a:stretch>
            <a:fillRect/>
          </a:stretch>
        </p:blipFill>
        <p:spPr>
          <a:xfrm>
            <a:off x="6811302" y="2053997"/>
            <a:ext cx="4030891" cy="696245"/>
          </a:xfrm>
          <a:prstGeom prst="rect">
            <a:avLst/>
          </a:prstGeom>
        </p:spPr>
      </p:pic>
      <p:sp>
        <p:nvSpPr>
          <p:cNvPr id="10" name="文本框 9"/>
          <p:cNvSpPr txBox="1"/>
          <p:nvPr/>
        </p:nvSpPr>
        <p:spPr>
          <a:xfrm>
            <a:off x="1327334" y="2866002"/>
            <a:ext cx="9486900" cy="825500"/>
          </a:xfrm>
          <a:prstGeom prst="rect">
            <a:avLst/>
          </a:prstGeom>
          <a:ln w="12700">
            <a:prstDash val="solid"/>
            <a:miter/>
          </a:ln>
        </p:spPr>
        <p:txBody>
          <a:bodyPr/>
          <a:lstStyle>
            <a:lvl1pPr marL="0" lvl="0" algn="l" defTabSz="914400">
              <a:defRPr sz="1800" kern="1200">
                <a:solidFill>
                  <a:schemeClr val="tx1"/>
                </a:solidFill>
                <a:latin typeface="Segoe UI" panose="020B0502040204020203"/>
                <a:ea typeface="HarmonyOS Sans SC Light"/>
              </a:defRPr>
            </a:lvl1pPr>
            <a:lvl2pPr marL="457200" lvl="1" algn="l" defTabSz="914400">
              <a:defRPr sz="1800" kern="1200">
                <a:solidFill>
                  <a:schemeClr val="tx1"/>
                </a:solidFill>
                <a:latin typeface="Segoe UI" panose="020B0502040204020203"/>
                <a:ea typeface="HarmonyOS Sans SC Light"/>
              </a:defRPr>
            </a:lvl2pPr>
            <a:lvl3pPr marL="914400" lvl="2" algn="l" defTabSz="914400">
              <a:defRPr sz="1800" kern="1200">
                <a:solidFill>
                  <a:schemeClr val="tx1"/>
                </a:solidFill>
                <a:latin typeface="Segoe UI" panose="020B0502040204020203"/>
                <a:ea typeface="HarmonyOS Sans SC Light"/>
              </a:defRPr>
            </a:lvl3pPr>
            <a:lvl4pPr marL="1371600" lvl="3" algn="l" defTabSz="914400">
              <a:defRPr sz="1800" kern="1200">
                <a:solidFill>
                  <a:schemeClr val="tx1"/>
                </a:solidFill>
                <a:latin typeface="Segoe UI" panose="020B0502040204020203"/>
                <a:ea typeface="HarmonyOS Sans SC Light"/>
              </a:defRPr>
            </a:lvl4pPr>
            <a:lvl5pPr marL="1828800" lvl="4" algn="l" defTabSz="914400">
              <a:defRPr sz="1800" kern="1200">
                <a:solidFill>
                  <a:schemeClr val="tx1"/>
                </a:solidFill>
                <a:latin typeface="Segoe UI" panose="020B0502040204020203"/>
                <a:ea typeface="HarmonyOS Sans SC Light"/>
              </a:defRPr>
            </a:lvl5pPr>
            <a:lvl6pPr marL="2286000" lvl="5" algn="l" defTabSz="914400">
              <a:defRPr sz="1800" kern="1200">
                <a:solidFill>
                  <a:schemeClr val="tx1"/>
                </a:solidFill>
                <a:latin typeface="Segoe UI" panose="020B0502040204020203"/>
                <a:ea typeface="HarmonyOS Sans SC Light"/>
              </a:defRPr>
            </a:lvl6pPr>
            <a:lvl7pPr marL="2743200" lvl="6" algn="l" defTabSz="914400">
              <a:defRPr sz="1800" kern="1200">
                <a:solidFill>
                  <a:schemeClr val="tx1"/>
                </a:solidFill>
                <a:latin typeface="Segoe UI" panose="020B0502040204020203"/>
                <a:ea typeface="HarmonyOS Sans SC Light"/>
              </a:defRPr>
            </a:lvl7pPr>
            <a:lvl8pPr marL="3200400" lvl="7" algn="l" defTabSz="914400">
              <a:defRPr sz="1800" kern="1200">
                <a:solidFill>
                  <a:schemeClr val="tx1"/>
                </a:solidFill>
                <a:latin typeface="Segoe UI" panose="020B0502040204020203"/>
                <a:ea typeface="HarmonyOS Sans SC Light"/>
              </a:defRPr>
            </a:lvl8pPr>
            <a:lvl9pPr marL="3657600" lvl="8" algn="l" defTabSz="914400">
              <a:defRPr sz="1800" kern="1200">
                <a:solidFill>
                  <a:schemeClr val="tx1"/>
                </a:solidFill>
                <a:latin typeface="Segoe UI" panose="020B0502040204020203"/>
                <a:ea typeface="HarmonyOS Sans SC Light"/>
              </a:defRPr>
            </a:lvl9pPr>
          </a:lstStyle>
          <a:p>
            <a:pPr lvl="0"/>
            <a:r>
              <a:rPr lang="zh-CN" altLang="zh-CN" sz="1600" b="0" i="0" strike="noStrike" spc="0">
                <a:solidFill>
                  <a:srgbClr val="121212"/>
                </a:solidFill>
                <a:highlight>
                  <a:srgbClr val="FFFFFF"/>
                </a:highlight>
                <a:latin typeface="-apple-system"/>
                <a:ea typeface="-apple-system"/>
              </a:rPr>
              <a:t>对于采用SPH插值技术计算密度的流体模拟方法，在邻居粒子不足的情况下，会导致通过公式求出的流体密度低于静态密度，由此造成压强为负数，原本粒子间的压力变为吸引力，使粒子产生不符合实际情况的凝聚</a:t>
            </a:r>
            <a:endParaRPr lang="zh-CN" altLang="zh-CN" sz="1600" b="0" i="0" strike="noStrike" spc="0">
              <a:solidFill>
                <a:srgbClr val="121212"/>
              </a:solidFill>
              <a:highlight>
                <a:srgbClr val="FFFFFF"/>
              </a:highlight>
              <a:latin typeface="-apple-system"/>
              <a:ea typeface="-apple-system"/>
            </a:endParaRPr>
          </a:p>
        </p:txBody>
      </p:sp>
      <p:pic>
        <p:nvPicPr>
          <p:cNvPr id="11" name="图片 10"/>
          <p:cNvPicPr>
            <a:picLocks noChangeAspect="1"/>
          </p:cNvPicPr>
          <p:nvPr/>
        </p:nvPicPr>
        <p:blipFill>
          <a:blip r:embed="rId4"/>
          <a:stretch>
            <a:fillRect/>
          </a:stretch>
        </p:blipFill>
        <p:spPr>
          <a:xfrm>
            <a:off x="1878894" y="3691502"/>
            <a:ext cx="3246360" cy="1853212"/>
          </a:xfrm>
          <a:prstGeom prst="rect">
            <a:avLst/>
          </a:prstGeom>
        </p:spPr>
      </p:pic>
      <p:pic>
        <p:nvPicPr>
          <p:cNvPr id="12" name="图片 11"/>
          <p:cNvPicPr>
            <a:picLocks noChangeAspect="1"/>
          </p:cNvPicPr>
          <p:nvPr/>
        </p:nvPicPr>
        <p:blipFill>
          <a:blip r:embed="rId5"/>
          <a:stretch>
            <a:fillRect/>
          </a:stretch>
        </p:blipFill>
        <p:spPr>
          <a:xfrm>
            <a:off x="5846176" y="3707210"/>
            <a:ext cx="3461664" cy="1837504"/>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accent6">
            <a:alpha val="50000"/>
            <a:lumMod val="20000"/>
            <a:lumOff val="80000"/>
          </a:schemeClr>
        </a:solidFill>
        <a:effectLst/>
      </p:bgPr>
    </p:bg>
    <p:spTree>
      <p:nvGrpSpPr>
        <p:cNvPr id="1" name=""/>
        <p:cNvGrpSpPr/>
        <p:nvPr/>
      </p:nvGrpSpPr>
      <p:grpSpPr>
        <a:xfrm>
          <a:off x="0" y="0"/>
          <a:ext cx="0" cy="0"/>
          <a:chOff x="0" y="0"/>
          <a:chExt cx="0" cy="0"/>
        </a:xfrm>
      </p:grpSpPr>
      <p:sp>
        <p:nvSpPr>
          <p:cNvPr id="4" name="标题 3"/>
          <p:cNvSpPr>
            <a:spLocks noGrp="1"/>
          </p:cNvSpPr>
          <p:nvPr>
            <p:ph type="title"/>
          </p:nvPr>
        </p:nvSpPr>
        <p:spPr>
          <a:xfrm>
            <a:off x="927468" y="85609"/>
            <a:ext cx="7198160" cy="538838"/>
          </a:xfrm>
          <a:prstGeom prst="rect">
            <a:avLst/>
          </a:prstGeom>
        </p:spPr>
        <p:txBody>
          <a:bodyPr anchor="ctr">
            <a:normAutofit fontScale="90000"/>
          </a:bodyPr>
          <a:lstStyle>
            <a:lvl1pPr lvl="0" algn="l" defTabSz="967740">
              <a:lnSpc>
                <a:spcPct val="100000"/>
              </a:lnSpc>
              <a:spcBef>
                <a:spcPct val="0"/>
              </a:spcBef>
              <a:buNone/>
              <a:defRPr sz="3200" b="1" kern="1200">
                <a:solidFill>
                  <a:schemeClr val="bg1"/>
                </a:solidFill>
                <a:latin typeface="Segoe UI" panose="020B0502040204020203"/>
                <a:ea typeface="HarmonyOS Sans SC Black"/>
              </a:defRPr>
            </a:lvl1pPr>
          </a:lstStyle>
          <a:p>
            <a:pPr lvl="0"/>
            <a:r>
              <a:rPr lang="zh-CN" altLang="zh-CN"/>
              <a:t>粒子模拟技术方案（</a:t>
            </a:r>
            <a:r>
              <a:rPr lang="en-US" altLang="en-US"/>
              <a:t>PBF</a:t>
            </a:r>
            <a:r>
              <a:rPr lang="zh-CN" altLang="zh-CN"/>
              <a:t>）</a:t>
            </a:r>
            <a:endParaRPr lang="zh-CN" altLang="zh-CN"/>
          </a:p>
        </p:txBody>
      </p:sp>
      <p:pic>
        <p:nvPicPr>
          <p:cNvPr id="5" name="图片 4"/>
          <p:cNvPicPr>
            <a:picLocks noChangeAspect="1"/>
          </p:cNvPicPr>
          <p:nvPr/>
        </p:nvPicPr>
        <p:blipFill>
          <a:blip r:embed="rId1"/>
          <a:stretch>
            <a:fillRect/>
          </a:stretch>
        </p:blipFill>
        <p:spPr>
          <a:xfrm>
            <a:off x="435429" y="1200989"/>
            <a:ext cx="11568600" cy="4790552"/>
          </a:xfrm>
          <a:prstGeom prst="rect">
            <a:avLst/>
          </a:prstGeom>
        </p:spPr>
      </p:pic>
      <p:sp>
        <p:nvSpPr>
          <p:cNvPr id="6" name="文本框 5"/>
          <p:cNvSpPr txBox="1"/>
          <p:nvPr/>
        </p:nvSpPr>
        <p:spPr>
          <a:xfrm>
            <a:off x="1344855" y="1567341"/>
            <a:ext cx="9772650" cy="806450"/>
          </a:xfrm>
          <a:prstGeom prst="rect">
            <a:avLst/>
          </a:prstGeom>
          <a:ln w="12700">
            <a:prstDash val="solid"/>
            <a:miter/>
          </a:ln>
        </p:spPr>
        <p:txBody>
          <a:bodyPr>
            <a:spAutoFit/>
          </a:bodyPr>
          <a:lstStyle/>
          <a:p>
            <a:pPr lvl="0">
              <a:lnSpc>
                <a:spcPct val="130000"/>
              </a:lnSpc>
            </a:pPr>
            <a:r>
              <a:rPr lang="zh-CN" altLang="zh-CN" sz="1800"/>
              <a:t>针对这种清空，</a:t>
            </a:r>
            <a:r>
              <a:rPr lang="en-US" altLang="en-US" sz="1800"/>
              <a:t>PBF</a:t>
            </a:r>
            <a:r>
              <a:rPr lang="zh-CN" altLang="zh-CN" sz="1800"/>
              <a:t>加入一种人工排斥力，</a:t>
            </a:r>
            <a:r>
              <a:rPr lang="zh-CN" altLang="zh-CN" sz="1800" b="0" i="0" strike="noStrike" spc="0">
                <a:solidFill>
                  <a:srgbClr val="000000"/>
                </a:solidFill>
                <a:latin typeface="Segoe UI" panose="020B0502040204020203"/>
                <a:ea typeface="HarmonyOS Sans SC Light"/>
              </a:rPr>
              <a:t>当流体粒子距离过近时该排斥力会使它们分开，从而避免粒子凝聚，Δ</a:t>
            </a:r>
            <a:r>
              <a:rPr lang="en-US" altLang="en-US" sz="1800" b="0" i="0" strike="noStrike" spc="0">
                <a:solidFill>
                  <a:srgbClr val="000000"/>
                </a:solidFill>
                <a:latin typeface="Segoe UI" panose="020B0502040204020203"/>
                <a:ea typeface="HarmonyOS Sans SC Light"/>
              </a:rPr>
              <a:t>p</a:t>
            </a:r>
            <a:r>
              <a:rPr lang="zh-CN" altLang="zh-CN" sz="1800" b="0" i="0" strike="noStrike" spc="0">
                <a:solidFill>
                  <a:srgbClr val="000000"/>
                </a:solidFill>
                <a:latin typeface="Segoe UI" panose="020B0502040204020203"/>
                <a:ea typeface="HarmonyOS Sans SC Light"/>
              </a:rPr>
              <a:t>公式更新为：</a:t>
            </a:r>
            <a:endParaRPr lang="zh-CN" altLang="zh-CN" sz="1800" b="0" i="0" strike="noStrike" spc="0">
              <a:solidFill>
                <a:srgbClr val="000000"/>
              </a:solidFill>
              <a:latin typeface="Segoe UI" panose="020B0502040204020203"/>
              <a:ea typeface="HarmonyOS Sans SC Light"/>
            </a:endParaRPr>
          </a:p>
        </p:txBody>
      </p:sp>
      <p:pic>
        <p:nvPicPr>
          <p:cNvPr id="7" name="图片 6"/>
          <p:cNvPicPr>
            <a:picLocks noChangeAspect="1"/>
          </p:cNvPicPr>
          <p:nvPr/>
        </p:nvPicPr>
        <p:blipFill>
          <a:blip r:embed="rId2"/>
          <a:stretch>
            <a:fillRect/>
          </a:stretch>
        </p:blipFill>
        <p:spPr>
          <a:xfrm>
            <a:off x="4591509" y="1970566"/>
            <a:ext cx="4046062" cy="450425"/>
          </a:xfrm>
          <a:prstGeom prst="rect">
            <a:avLst/>
          </a:prstGeom>
        </p:spPr>
      </p:pic>
      <p:sp>
        <p:nvSpPr>
          <p:cNvPr id="8" name="文本框 7"/>
          <p:cNvSpPr txBox="1"/>
          <p:nvPr/>
        </p:nvSpPr>
        <p:spPr>
          <a:xfrm>
            <a:off x="1398225" y="2643365"/>
            <a:ext cx="7734300" cy="361950"/>
          </a:xfrm>
          <a:prstGeom prst="rect">
            <a:avLst/>
          </a:prstGeom>
          <a:ln w="12700">
            <a:prstDash val="solid"/>
            <a:miter/>
          </a:ln>
        </p:spPr>
        <p:txBody>
          <a:bodyPr>
            <a:spAutoFit/>
          </a:bodyPr>
          <a:lstStyle/>
          <a:p>
            <a:pPr lvl="0"/>
            <a:r>
              <a:rPr lang="zh-CN" altLang="zh-CN" sz="1600"/>
              <a:t>其中</a:t>
            </a:r>
            <a:r>
              <a:rPr lang="en-US" altLang="en-US" sz="1600"/>
              <a:t>Scorr</a:t>
            </a:r>
            <a:r>
              <a:rPr lang="zh-CN" altLang="zh-CN" sz="1600"/>
              <a:t>称为排斥项</a:t>
            </a:r>
            <a:r>
              <a:rPr lang="zh-CN" altLang="zh-CN"/>
              <a:t>：</a:t>
            </a:r>
            <a:endParaRPr lang="zh-CN" altLang="zh-CN"/>
          </a:p>
        </p:txBody>
      </p:sp>
      <p:pic>
        <p:nvPicPr>
          <p:cNvPr id="9" name="图片 8"/>
          <p:cNvPicPr>
            <a:picLocks noChangeAspect="1"/>
          </p:cNvPicPr>
          <p:nvPr/>
        </p:nvPicPr>
        <p:blipFill>
          <a:blip r:embed="rId3"/>
          <a:stretch>
            <a:fillRect/>
          </a:stretch>
        </p:blipFill>
        <p:spPr>
          <a:xfrm>
            <a:off x="3523597" y="2483256"/>
            <a:ext cx="2572466" cy="579343"/>
          </a:xfrm>
          <a:prstGeom prst="rect">
            <a:avLst/>
          </a:prstGeom>
        </p:spPr>
      </p:pic>
      <p:sp>
        <p:nvSpPr>
          <p:cNvPr id="10" name="文本框 9"/>
          <p:cNvSpPr txBox="1"/>
          <p:nvPr/>
        </p:nvSpPr>
        <p:spPr>
          <a:xfrm>
            <a:off x="1344855" y="3596265"/>
            <a:ext cx="9582150" cy="914400"/>
          </a:xfrm>
          <a:prstGeom prst="rect">
            <a:avLst/>
          </a:prstGeom>
          <a:ln w="12700">
            <a:prstDash val="solid"/>
            <a:miter/>
          </a:ln>
        </p:spPr>
        <p:txBody>
          <a:bodyPr>
            <a:spAutoFit/>
          </a:bodyPr>
          <a:lstStyle/>
          <a:p>
            <a:pPr lvl="0"/>
            <a:r>
              <a:rPr lang="zh-CN" altLang="zh-CN">
                <a:solidFill>
                  <a:srgbClr val="121212"/>
                </a:solidFill>
                <a:highlight>
                  <a:srgbClr val="FFFFFF"/>
                </a:highlight>
                <a:latin typeface="-apple-system"/>
                <a:ea typeface="-apple-system"/>
              </a:rPr>
              <a:t>最后，由于PBD方法通常会引入额外的阻尼，导致整个系统的能量损耗，由此会导致本来该有的一些涡流快速消失，PBF通过vorticity confinement向系统重新注入能量，同时通过</a:t>
            </a:r>
            <a:r>
              <a:rPr lang="en-US" altLang="en-US">
                <a:solidFill>
                  <a:srgbClr val="121212"/>
                </a:solidFill>
                <a:highlight>
                  <a:srgbClr val="FFFFFF"/>
                </a:highlight>
                <a:latin typeface="-apple-system"/>
                <a:ea typeface="-apple-system"/>
              </a:rPr>
              <a:t>XSPH</a:t>
            </a:r>
            <a:r>
              <a:rPr lang="zh-CN" altLang="zh-CN">
                <a:solidFill>
                  <a:srgbClr val="121212"/>
                </a:solidFill>
                <a:highlight>
                  <a:srgbClr val="FFFFFF"/>
                </a:highlight>
                <a:latin typeface="-apple-system"/>
                <a:ea typeface="-apple-system"/>
              </a:rPr>
              <a:t>粘度公式更新速度，达到施加人工粘性阻尼的效果：</a:t>
            </a:r>
            <a:endParaRPr lang="zh-CN" altLang="zh-CN">
              <a:solidFill>
                <a:srgbClr val="121212"/>
              </a:solidFill>
              <a:highlight>
                <a:srgbClr val="FFFFFF"/>
              </a:highlight>
              <a:latin typeface="-apple-system"/>
              <a:ea typeface="-apple-system"/>
            </a:endParaRPr>
          </a:p>
        </p:txBody>
      </p:sp>
      <p:pic>
        <p:nvPicPr>
          <p:cNvPr id="11" name="图片 10"/>
          <p:cNvPicPr>
            <a:picLocks noChangeAspect="1"/>
          </p:cNvPicPr>
          <p:nvPr/>
        </p:nvPicPr>
        <p:blipFill>
          <a:blip r:embed="rId4"/>
          <a:stretch>
            <a:fillRect/>
          </a:stretch>
        </p:blipFill>
        <p:spPr>
          <a:xfrm>
            <a:off x="1344855" y="4622380"/>
            <a:ext cx="3797300" cy="6731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accent6">
            <a:alpha val="50000"/>
            <a:lumMod val="20000"/>
            <a:lumOff val="80000"/>
          </a:schemeClr>
        </a:solidFill>
        <a:effectLst/>
      </p:bgPr>
    </p:bg>
    <p:spTree>
      <p:nvGrpSpPr>
        <p:cNvPr id="1" name=""/>
        <p:cNvGrpSpPr/>
        <p:nvPr/>
      </p:nvGrpSpPr>
      <p:grpSpPr>
        <a:xfrm>
          <a:off x="0" y="0"/>
          <a:ext cx="0" cy="0"/>
          <a:chOff x="0" y="0"/>
          <a:chExt cx="0" cy="0"/>
        </a:xfrm>
      </p:grpSpPr>
      <p:sp>
        <p:nvSpPr>
          <p:cNvPr id="4" name="标题 3"/>
          <p:cNvSpPr>
            <a:spLocks noGrp="1"/>
          </p:cNvSpPr>
          <p:nvPr>
            <p:ph type="title"/>
          </p:nvPr>
        </p:nvSpPr>
        <p:spPr>
          <a:xfrm>
            <a:off x="927468" y="85609"/>
            <a:ext cx="7198160" cy="538838"/>
          </a:xfrm>
          <a:prstGeom prst="rect">
            <a:avLst/>
          </a:prstGeom>
        </p:spPr>
        <p:txBody>
          <a:bodyPr anchor="ctr">
            <a:normAutofit fontScale="90000"/>
          </a:bodyPr>
          <a:lstStyle>
            <a:lvl1pPr lvl="0" algn="l" defTabSz="967740">
              <a:lnSpc>
                <a:spcPct val="100000"/>
              </a:lnSpc>
              <a:spcBef>
                <a:spcPct val="0"/>
              </a:spcBef>
              <a:buNone/>
              <a:defRPr sz="3200" b="1" kern="1200">
                <a:solidFill>
                  <a:schemeClr val="bg1"/>
                </a:solidFill>
                <a:latin typeface="Segoe UI" panose="020B0502040204020203"/>
                <a:ea typeface="HarmonyOS Sans SC Black"/>
              </a:defRPr>
            </a:lvl1pPr>
          </a:lstStyle>
          <a:p>
            <a:pPr lvl="0"/>
            <a:r>
              <a:rPr lang="zh-CN" altLang="zh-CN"/>
              <a:t>粒子模拟技术方案（</a:t>
            </a:r>
            <a:r>
              <a:rPr lang="en-US" altLang="en-US"/>
              <a:t>PBF</a:t>
            </a:r>
            <a:r>
              <a:rPr lang="zh-CN" altLang="zh-CN"/>
              <a:t>）</a:t>
            </a:r>
            <a:endParaRPr lang="zh-CN" altLang="zh-CN"/>
          </a:p>
        </p:txBody>
      </p:sp>
      <p:sp>
        <p:nvSpPr>
          <p:cNvPr id="5" name="文本框 4"/>
          <p:cNvSpPr txBox="1"/>
          <p:nvPr/>
        </p:nvSpPr>
        <p:spPr>
          <a:xfrm>
            <a:off x="1082218" y="1672323"/>
            <a:ext cx="9410700" cy="1327150"/>
          </a:xfrm>
        </p:spPr>
        <p:txBody>
          <a:bodyPr>
            <a:spAutoFit/>
          </a:bodyPr>
          <a:lstStyle>
            <a:lvl1pPr marL="0" lvl="0" algn="l" defTabSz="914400">
              <a:defRPr sz="1800" kern="1200">
                <a:solidFill>
                  <a:schemeClr val="tx1"/>
                </a:solidFill>
                <a:latin typeface="Segoe UI" panose="020B0502040204020203"/>
                <a:ea typeface="HarmonyOS Sans SC Light"/>
              </a:defRPr>
            </a:lvl1pPr>
            <a:lvl2pPr marL="457200" lvl="1" algn="l" defTabSz="914400">
              <a:defRPr sz="1800" kern="1200">
                <a:solidFill>
                  <a:schemeClr val="tx1"/>
                </a:solidFill>
                <a:latin typeface="Segoe UI" panose="020B0502040204020203"/>
                <a:ea typeface="HarmonyOS Sans SC Light"/>
              </a:defRPr>
            </a:lvl2pPr>
            <a:lvl3pPr marL="914400" lvl="2" algn="l" defTabSz="914400">
              <a:defRPr sz="1800" kern="1200">
                <a:solidFill>
                  <a:schemeClr val="tx1"/>
                </a:solidFill>
                <a:latin typeface="Segoe UI" panose="020B0502040204020203"/>
                <a:ea typeface="HarmonyOS Sans SC Light"/>
              </a:defRPr>
            </a:lvl3pPr>
            <a:lvl4pPr marL="1371600" lvl="3" algn="l" defTabSz="914400">
              <a:defRPr sz="1800" kern="1200">
                <a:solidFill>
                  <a:schemeClr val="tx1"/>
                </a:solidFill>
                <a:latin typeface="Segoe UI" panose="020B0502040204020203"/>
                <a:ea typeface="HarmonyOS Sans SC Light"/>
              </a:defRPr>
            </a:lvl4pPr>
            <a:lvl5pPr marL="1828800" lvl="4" algn="l" defTabSz="914400">
              <a:defRPr sz="1800" kern="1200">
                <a:solidFill>
                  <a:schemeClr val="tx1"/>
                </a:solidFill>
                <a:latin typeface="Segoe UI" panose="020B0502040204020203"/>
                <a:ea typeface="HarmonyOS Sans SC Light"/>
              </a:defRPr>
            </a:lvl5pPr>
            <a:lvl6pPr marL="2286000" lvl="5" algn="l" defTabSz="914400">
              <a:defRPr sz="1800" kern="1200">
                <a:solidFill>
                  <a:schemeClr val="tx1"/>
                </a:solidFill>
                <a:latin typeface="Segoe UI" panose="020B0502040204020203"/>
                <a:ea typeface="HarmonyOS Sans SC Light"/>
              </a:defRPr>
            </a:lvl6pPr>
            <a:lvl7pPr marL="2743200" lvl="6" algn="l" defTabSz="914400">
              <a:defRPr sz="1800" kern="1200">
                <a:solidFill>
                  <a:schemeClr val="tx1"/>
                </a:solidFill>
                <a:latin typeface="Segoe UI" panose="020B0502040204020203"/>
                <a:ea typeface="HarmonyOS Sans SC Light"/>
              </a:defRPr>
            </a:lvl7pPr>
            <a:lvl8pPr marL="3200400" lvl="7" algn="l" defTabSz="914400">
              <a:defRPr sz="1800" kern="1200">
                <a:solidFill>
                  <a:schemeClr val="tx1"/>
                </a:solidFill>
                <a:latin typeface="Segoe UI" panose="020B0502040204020203"/>
                <a:ea typeface="HarmonyOS Sans SC Light"/>
              </a:defRPr>
            </a:lvl8pPr>
            <a:lvl9pPr marL="3657600" lvl="8" algn="l" defTabSz="914400">
              <a:defRPr sz="1800" kern="1200">
                <a:solidFill>
                  <a:schemeClr val="tx1"/>
                </a:solidFill>
                <a:latin typeface="Segoe UI" panose="020B0502040204020203"/>
                <a:ea typeface="HarmonyOS Sans SC Light"/>
              </a:defRPr>
            </a:lvl9pPr>
          </a:lstStyle>
          <a:p>
            <a:pPr lvl="0">
              <a:lnSpc>
                <a:spcPct val="150000"/>
              </a:lnSpc>
            </a:pPr>
            <a:r>
              <a:rPr lang="zh-CN" altLang="zh-CN"/>
              <a:t>在</a:t>
            </a:r>
            <a:r>
              <a:rPr lang="en-US" altLang="en-US"/>
              <a:t>Unity</a:t>
            </a:r>
            <a:r>
              <a:rPr lang="zh-CN" altLang="zh-CN"/>
              <a:t>中，通过</a:t>
            </a:r>
            <a:r>
              <a:rPr lang="en-US" altLang="en-US"/>
              <a:t>C#</a:t>
            </a:r>
            <a:r>
              <a:rPr lang="zh-CN" altLang="zh-CN"/>
              <a:t>脚本和</a:t>
            </a:r>
            <a:r>
              <a:rPr lang="en-US" altLang="en-US"/>
              <a:t>ComputeShader</a:t>
            </a:r>
            <a:r>
              <a:rPr lang="zh-CN" altLang="zh-CN"/>
              <a:t>来实现大量粒子的并行计算，在本项目中，将</a:t>
            </a:r>
            <a:r>
              <a:rPr lang="en-US" altLang="en-US"/>
              <a:t>PBF</a:t>
            </a:r>
            <a:r>
              <a:rPr lang="zh-CN" altLang="zh-CN"/>
              <a:t>的相关计算方法在</a:t>
            </a:r>
            <a:r>
              <a:rPr lang="en-US" altLang="en-US"/>
              <a:t>ComputeShader</a:t>
            </a:r>
            <a:r>
              <a:rPr lang="zh-CN" altLang="zh-CN"/>
              <a:t>中定义为核函数，在</a:t>
            </a:r>
            <a:r>
              <a:rPr lang="en-US" altLang="en-US"/>
              <a:t>C#</a:t>
            </a:r>
            <a:r>
              <a:rPr lang="zh-CN" altLang="zh-CN"/>
              <a:t>脚本中通过</a:t>
            </a:r>
            <a:r>
              <a:rPr lang="en-US" altLang="en-US"/>
              <a:t>ComputeBuffer</a:t>
            </a:r>
            <a:r>
              <a:rPr lang="zh-CN" altLang="zh-CN"/>
              <a:t>传递数据并调用相关核函数，例如求解朗格朗日算子λ和迭代求解约束计算Δ</a:t>
            </a:r>
            <a:r>
              <a:rPr lang="en-US" altLang="en-US"/>
              <a:t>p</a:t>
            </a:r>
            <a:r>
              <a:rPr lang="zh-CN" altLang="zh-CN"/>
              <a:t>等</a:t>
            </a:r>
            <a:r>
              <a:rPr lang="zh-CN" altLang="zh-CN"/>
              <a:t>。</a:t>
            </a:r>
            <a:endParaRPr lang="zh-CN" altLang="zh-CN"/>
          </a:p>
        </p:txBody>
      </p:sp>
      <p:pic>
        <p:nvPicPr>
          <p:cNvPr id="6" name="图片 5"/>
          <p:cNvPicPr>
            <a:picLocks noChangeAspect="1"/>
          </p:cNvPicPr>
          <p:nvPr/>
        </p:nvPicPr>
        <p:blipFill>
          <a:blip r:embed="rId1"/>
          <a:stretch>
            <a:fillRect/>
          </a:stretch>
        </p:blipFill>
        <p:spPr>
          <a:xfrm>
            <a:off x="1191922" y="3146970"/>
            <a:ext cx="5860536" cy="1836036"/>
          </a:xfrm>
          <a:prstGeom prst="rect">
            <a:avLst/>
          </a:prstGeom>
        </p:spPr>
      </p:pic>
      <p:pic>
        <p:nvPicPr>
          <p:cNvPr id="7" name="图片 6"/>
          <p:cNvPicPr>
            <a:picLocks noChangeAspect="1"/>
          </p:cNvPicPr>
          <p:nvPr/>
        </p:nvPicPr>
        <p:blipFill>
          <a:blip r:embed="rId2"/>
          <a:stretch>
            <a:fillRect/>
          </a:stretch>
        </p:blipFill>
        <p:spPr>
          <a:xfrm>
            <a:off x="5055341" y="5162476"/>
            <a:ext cx="6140574" cy="62736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accent6">
            <a:alpha val="50000"/>
            <a:lumMod val="20000"/>
            <a:lumOff val="80000"/>
          </a:schemeClr>
        </a:solidFill>
        <a:effectLst/>
      </p:bgPr>
    </p:bg>
    <p:spTree>
      <p:nvGrpSpPr>
        <p:cNvPr id="1" name=""/>
        <p:cNvGrpSpPr/>
        <p:nvPr/>
      </p:nvGrpSpPr>
      <p:grpSpPr>
        <a:xfrm>
          <a:off x="0" y="0"/>
          <a:ext cx="0" cy="0"/>
          <a:chOff x="0" y="0"/>
          <a:chExt cx="0" cy="0"/>
        </a:xfrm>
      </p:grpSpPr>
      <p:sp>
        <p:nvSpPr>
          <p:cNvPr id="4" name="标题 3"/>
          <p:cNvSpPr>
            <a:spLocks noGrp="1"/>
          </p:cNvSpPr>
          <p:nvPr>
            <p:ph type="title"/>
          </p:nvPr>
        </p:nvSpPr>
        <p:spPr>
          <a:xfrm>
            <a:off x="927468" y="85609"/>
            <a:ext cx="7198160" cy="538838"/>
          </a:xfrm>
          <a:prstGeom prst="rect">
            <a:avLst/>
          </a:prstGeom>
        </p:spPr>
        <p:txBody>
          <a:bodyPr anchor="ctr">
            <a:normAutofit fontScale="90000"/>
          </a:bodyPr>
          <a:lstStyle>
            <a:lvl1pPr lvl="0" algn="l" defTabSz="967740">
              <a:lnSpc>
                <a:spcPct val="100000"/>
              </a:lnSpc>
              <a:spcBef>
                <a:spcPct val="0"/>
              </a:spcBef>
              <a:buNone/>
              <a:defRPr sz="3200" b="1" kern="1200">
                <a:solidFill>
                  <a:schemeClr val="bg1"/>
                </a:solidFill>
                <a:latin typeface="Segoe UI" panose="020B0502040204020203"/>
                <a:ea typeface="HarmonyOS Sans SC Black"/>
              </a:defRPr>
            </a:lvl1pPr>
          </a:lstStyle>
          <a:p>
            <a:pPr lvl="0"/>
            <a:r>
              <a:rPr lang="zh-CN" altLang="zh-CN"/>
              <a:t>粒子模拟技术方案（</a:t>
            </a:r>
            <a:r>
              <a:rPr lang="en-US" altLang="en-US"/>
              <a:t>PBF</a:t>
            </a:r>
            <a:r>
              <a:rPr lang="zh-CN" altLang="zh-CN"/>
              <a:t>）</a:t>
            </a:r>
            <a:endParaRPr lang="zh-CN" altLang="zh-CN"/>
          </a:p>
        </p:txBody>
      </p:sp>
      <p:pic>
        <p:nvPicPr>
          <p:cNvPr id="5" name="图片 4"/>
          <p:cNvPicPr>
            <a:picLocks noChangeAspect="1"/>
          </p:cNvPicPr>
          <p:nvPr/>
        </p:nvPicPr>
        <p:blipFill>
          <a:blip r:embed="rId1"/>
          <a:stretch>
            <a:fillRect/>
          </a:stretch>
        </p:blipFill>
        <p:spPr>
          <a:xfrm>
            <a:off x="402406" y="1227674"/>
            <a:ext cx="11568600" cy="4790552"/>
          </a:xfrm>
          <a:prstGeom prst="rect">
            <a:avLst/>
          </a:prstGeom>
        </p:spPr>
      </p:pic>
      <p:sp>
        <p:nvSpPr>
          <p:cNvPr id="6" name="文本框 5"/>
          <p:cNvSpPr txBox="1"/>
          <p:nvPr/>
        </p:nvSpPr>
        <p:spPr>
          <a:xfrm>
            <a:off x="1300381" y="1300493"/>
            <a:ext cx="9772650" cy="450850"/>
          </a:xfrm>
          <a:prstGeom prst="rect">
            <a:avLst/>
          </a:prstGeom>
          <a:ln w="12700">
            <a:prstDash val="solid"/>
            <a:miter/>
          </a:ln>
        </p:spPr>
        <p:txBody>
          <a:bodyPr>
            <a:spAutoFit/>
          </a:bodyPr>
          <a:lstStyle>
            <a:lvl1pPr marL="0" lvl="0" algn="l" defTabSz="914400">
              <a:defRPr sz="1800" kern="1200">
                <a:solidFill>
                  <a:schemeClr val="tx1"/>
                </a:solidFill>
                <a:latin typeface="Segoe UI" panose="020B0502040204020203"/>
                <a:ea typeface="HarmonyOS Sans SC Light"/>
              </a:defRPr>
            </a:lvl1pPr>
            <a:lvl2pPr marL="457200" lvl="1" algn="l" defTabSz="914400">
              <a:defRPr sz="1800" kern="1200">
                <a:solidFill>
                  <a:schemeClr val="tx1"/>
                </a:solidFill>
                <a:latin typeface="Segoe UI" panose="020B0502040204020203"/>
                <a:ea typeface="HarmonyOS Sans SC Light"/>
              </a:defRPr>
            </a:lvl2pPr>
            <a:lvl3pPr marL="914400" lvl="2" algn="l" defTabSz="914400">
              <a:defRPr sz="1800" kern="1200">
                <a:solidFill>
                  <a:schemeClr val="tx1"/>
                </a:solidFill>
                <a:latin typeface="Segoe UI" panose="020B0502040204020203"/>
                <a:ea typeface="HarmonyOS Sans SC Light"/>
              </a:defRPr>
            </a:lvl3pPr>
            <a:lvl4pPr marL="1371600" lvl="3" algn="l" defTabSz="914400">
              <a:defRPr sz="1800" kern="1200">
                <a:solidFill>
                  <a:schemeClr val="tx1"/>
                </a:solidFill>
                <a:latin typeface="Segoe UI" panose="020B0502040204020203"/>
                <a:ea typeface="HarmonyOS Sans SC Light"/>
              </a:defRPr>
            </a:lvl4pPr>
            <a:lvl5pPr marL="1828800" lvl="4" algn="l" defTabSz="914400">
              <a:defRPr sz="1800" kern="1200">
                <a:solidFill>
                  <a:schemeClr val="tx1"/>
                </a:solidFill>
                <a:latin typeface="Segoe UI" panose="020B0502040204020203"/>
                <a:ea typeface="HarmonyOS Sans SC Light"/>
              </a:defRPr>
            </a:lvl5pPr>
            <a:lvl6pPr marL="2286000" lvl="5" algn="l" defTabSz="914400">
              <a:defRPr sz="1800" kern="1200">
                <a:solidFill>
                  <a:schemeClr val="tx1"/>
                </a:solidFill>
                <a:latin typeface="Segoe UI" panose="020B0502040204020203"/>
                <a:ea typeface="HarmonyOS Sans SC Light"/>
              </a:defRPr>
            </a:lvl6pPr>
            <a:lvl7pPr marL="2743200" lvl="6" algn="l" defTabSz="914400">
              <a:defRPr sz="1800" kern="1200">
                <a:solidFill>
                  <a:schemeClr val="tx1"/>
                </a:solidFill>
                <a:latin typeface="Segoe UI" panose="020B0502040204020203"/>
                <a:ea typeface="HarmonyOS Sans SC Light"/>
              </a:defRPr>
            </a:lvl7pPr>
            <a:lvl8pPr marL="3200400" lvl="7" algn="l" defTabSz="914400">
              <a:defRPr sz="1800" kern="1200">
                <a:solidFill>
                  <a:schemeClr val="tx1"/>
                </a:solidFill>
                <a:latin typeface="Segoe UI" panose="020B0502040204020203"/>
                <a:ea typeface="HarmonyOS Sans SC Light"/>
              </a:defRPr>
            </a:lvl8pPr>
            <a:lvl9pPr marL="3657600" lvl="8" algn="l" defTabSz="914400">
              <a:defRPr sz="1800" kern="1200">
                <a:solidFill>
                  <a:schemeClr val="tx1"/>
                </a:solidFill>
                <a:latin typeface="Segoe UI" panose="020B0502040204020203"/>
                <a:ea typeface="HarmonyOS Sans SC Light"/>
              </a:defRPr>
            </a:lvl9pPr>
          </a:lstStyle>
          <a:p>
            <a:pPr lvl="0">
              <a:lnSpc>
                <a:spcPct val="130000"/>
              </a:lnSpc>
            </a:pPr>
            <a:r>
              <a:rPr lang="en-US" altLang="en-US" sz="1800" b="1" i="0" strike="noStrike" spc="0">
                <a:solidFill>
                  <a:srgbClr val="000000"/>
                </a:solidFill>
                <a:latin typeface="Segoe UI" panose="020B0502040204020203"/>
                <a:ea typeface="HarmonyOS Sans SC Light"/>
              </a:rPr>
              <a:t>Neighbor Search</a:t>
            </a:r>
            <a:r>
              <a:rPr lang="zh-CN" altLang="zh-CN" sz="1800" b="1" i="0" strike="noStrike" spc="0">
                <a:solidFill>
                  <a:srgbClr val="000000"/>
                </a:solidFill>
                <a:latin typeface="Segoe UI" panose="020B0502040204020203"/>
                <a:ea typeface="HarmonyOS Sans SC Light"/>
              </a:rPr>
              <a:t>算法：</a:t>
            </a:r>
            <a:endParaRPr lang="zh-CN" altLang="zh-CN" sz="1800" b="1" i="0" strike="noStrike" spc="0">
              <a:solidFill>
                <a:srgbClr val="000000"/>
              </a:solidFill>
              <a:latin typeface="Segoe UI" panose="020B0502040204020203"/>
              <a:ea typeface="HarmonyOS Sans SC Light"/>
            </a:endParaRPr>
          </a:p>
        </p:txBody>
      </p:sp>
      <p:sp>
        <p:nvSpPr>
          <p:cNvPr id="7" name="文本框 6"/>
          <p:cNvSpPr txBox="1"/>
          <p:nvPr/>
        </p:nvSpPr>
        <p:spPr>
          <a:xfrm>
            <a:off x="1389330" y="1825294"/>
            <a:ext cx="9093200" cy="361950"/>
          </a:xfrm>
          <a:prstGeom prst="rect">
            <a:avLst/>
          </a:prstGeom>
          <a:ln w="12700">
            <a:prstDash val="solid"/>
            <a:miter/>
          </a:ln>
        </p:spPr>
        <p:txBody>
          <a:bodyPr>
            <a:spAutoFit/>
          </a:bodyPr>
          <a:lstStyle/>
          <a:p>
            <a:pPr lvl="0"/>
            <a:r>
              <a:rPr lang="zh-CN" altLang="zh-CN"/>
              <a:t>最基本的</a:t>
            </a:r>
            <a:r>
              <a:rPr lang="en-US" altLang="en-US"/>
              <a:t>Neighbor Search </a:t>
            </a:r>
            <a:r>
              <a:rPr lang="zh-CN" altLang="zh-CN"/>
              <a:t>：每个粒子都遍历其他所有粒子</a:t>
            </a:r>
            <a:r>
              <a:rPr lang="en-US" altLang="en-US"/>
              <a:t> ---</a:t>
            </a:r>
            <a:r>
              <a:rPr lang="en-US" altLang="en-US"/>
              <a:t> O</a:t>
            </a:r>
            <a:r>
              <a:rPr lang="zh-CN" altLang="zh-CN"/>
              <a:t>（</a:t>
            </a:r>
            <a:r>
              <a:rPr lang="en-US" altLang="en-US"/>
              <a:t>n</a:t>
            </a:r>
            <a:r>
              <a:rPr lang="en-US" altLang="en-US" baseline="30000"/>
              <a:t>2</a:t>
            </a:r>
            <a:r>
              <a:rPr lang="zh-CN" altLang="zh-CN" baseline="0"/>
              <a:t>）</a:t>
            </a:r>
            <a:endParaRPr lang="zh-CN" altLang="zh-CN" baseline="0"/>
          </a:p>
        </p:txBody>
      </p:sp>
      <p:sp>
        <p:nvSpPr>
          <p:cNvPr id="8" name="文本框 7"/>
          <p:cNvSpPr txBox="1"/>
          <p:nvPr/>
        </p:nvSpPr>
        <p:spPr>
          <a:xfrm>
            <a:off x="1478280" y="2305621"/>
            <a:ext cx="8595281" cy="635000"/>
          </a:xfrm>
          <a:prstGeom prst="rect">
            <a:avLst/>
          </a:prstGeom>
          <a:ln w="12700">
            <a:prstDash val="solid"/>
            <a:miter/>
          </a:ln>
        </p:spPr>
        <p:txBody>
          <a:bodyPr>
            <a:spAutoFit/>
          </a:bodyPr>
          <a:lstStyle/>
          <a:p>
            <a:pPr lvl="0"/>
            <a:r>
              <a:rPr lang="zh-CN" altLang="zh-CN"/>
              <a:t>优化</a:t>
            </a:r>
            <a:r>
              <a:rPr lang="en-US" altLang="en-US"/>
              <a:t>Neighbor Search</a:t>
            </a:r>
            <a:r>
              <a:rPr lang="zh-CN" altLang="zh-CN"/>
              <a:t>算法：思路是让每个粒子尽可能少的遍历</a:t>
            </a:r>
            <a:endParaRPr lang="zh-CN" altLang="zh-CN"/>
          </a:p>
          <a:p>
            <a:pPr lvl="0"/>
            <a:endParaRPr lang="zh-CN" altLang="zh-CN"/>
          </a:p>
        </p:txBody>
      </p:sp>
      <p:sp>
        <p:nvSpPr>
          <p:cNvPr id="9" name="下箭头 8"/>
          <p:cNvSpPr/>
          <p:nvPr/>
        </p:nvSpPr>
        <p:spPr>
          <a:xfrm>
            <a:off x="5905712" y="2714788"/>
            <a:ext cx="190352" cy="347659"/>
          </a:xfrm>
          <a:prstGeom prst="downArrow">
            <a:avLst/>
          </a:prstGeom>
          <a:solidFill>
            <a:srgbClr val="FFFFFF"/>
          </a:solidFill>
          <a:ln w="12700">
            <a:solidFill>
              <a:srgbClr val="5C5C5C"/>
            </a:solidFill>
            <a:prstDash val="solid"/>
            <a:miter/>
          </a:ln>
        </p:spPr>
        <p:txBody>
          <a:bodyPr anchor="ctr"/>
          <a:lstStyle/>
          <a:p>
            <a:pPr algn="ctr"/>
          </a:p>
        </p:txBody>
      </p:sp>
      <p:sp>
        <p:nvSpPr>
          <p:cNvPr id="10" name="文本框 9"/>
          <p:cNvSpPr txBox="1"/>
          <p:nvPr/>
        </p:nvSpPr>
        <p:spPr>
          <a:xfrm>
            <a:off x="3243689" y="3140138"/>
            <a:ext cx="6096000" cy="577850"/>
          </a:xfrm>
        </p:spPr>
        <p:txBody>
          <a:bodyPr>
            <a:spAutoFit/>
          </a:bodyPr>
          <a:lstStyle/>
          <a:p>
            <a:pPr lvl="0"/>
            <a:r>
              <a:rPr lang="zh-CN" altLang="zh-CN" sz="1600"/>
              <a:t>将粒子的空间按照</a:t>
            </a:r>
            <a:r>
              <a:rPr lang="en-US" altLang="en-US" sz="1600"/>
              <a:t>h</a:t>
            </a:r>
            <a:r>
              <a:rPr lang="zh-CN" altLang="zh-CN" sz="1600"/>
              <a:t>的宽度分成许多</a:t>
            </a:r>
            <a:r>
              <a:rPr lang="en-US" altLang="en-US" sz="1600"/>
              <a:t>Grid</a:t>
            </a:r>
            <a:r>
              <a:rPr lang="zh-CN" altLang="zh-CN" sz="1600"/>
              <a:t>，每个粒子只需要遍历周围的</a:t>
            </a:r>
            <a:r>
              <a:rPr lang="en-US" altLang="en-US" sz="1600"/>
              <a:t>27</a:t>
            </a:r>
            <a:r>
              <a:rPr lang="zh-CN" altLang="zh-CN" sz="1600"/>
              <a:t>个</a:t>
            </a:r>
            <a:r>
              <a:rPr lang="en-US" altLang="en-US" sz="1600"/>
              <a:t>Grid</a:t>
            </a:r>
            <a:r>
              <a:rPr lang="zh-CN" altLang="zh-CN" sz="1600"/>
              <a:t>（包含自身所在</a:t>
            </a:r>
            <a:r>
              <a:rPr lang="en-US" altLang="en-US" sz="1600"/>
              <a:t>Grid</a:t>
            </a:r>
            <a:r>
              <a:rPr lang="zh-CN" altLang="zh-CN" sz="1600"/>
              <a:t>）就可以找到所有的</a:t>
            </a:r>
            <a:r>
              <a:rPr lang="en-US" altLang="en-US" sz="1600"/>
              <a:t>Neighbor</a:t>
            </a:r>
            <a:endParaRPr lang="en-US" altLang="en-US" sz="1600"/>
          </a:p>
        </p:txBody>
      </p:sp>
      <p:sp>
        <p:nvSpPr>
          <p:cNvPr id="11" name="下箭头 10"/>
          <p:cNvSpPr/>
          <p:nvPr/>
        </p:nvSpPr>
        <p:spPr>
          <a:xfrm>
            <a:off x="5905712" y="3846602"/>
            <a:ext cx="190352" cy="347659"/>
          </a:xfrm>
          <a:prstGeom prst="downArrow">
            <a:avLst/>
          </a:prstGeom>
          <a:solidFill>
            <a:srgbClr val="FFFFFF"/>
          </a:solidFill>
          <a:ln w="12700">
            <a:solidFill>
              <a:srgbClr val="5C5C5C"/>
            </a:solidFill>
            <a:prstDash val="solid"/>
            <a:miter/>
          </a:ln>
        </p:spPr>
        <p:txBody>
          <a:bodyPr anchor="ctr"/>
          <a:lstStyle/>
          <a:p>
            <a:pPr algn="ctr"/>
          </a:p>
        </p:txBody>
      </p:sp>
      <p:sp>
        <p:nvSpPr>
          <p:cNvPr id="12" name="文本框 11"/>
          <p:cNvSpPr txBox="1"/>
          <p:nvPr/>
        </p:nvSpPr>
        <p:spPr>
          <a:xfrm>
            <a:off x="3243689" y="4360901"/>
            <a:ext cx="6096000" cy="577850"/>
          </a:xfrm>
        </p:spPr>
        <p:txBody>
          <a:bodyPr>
            <a:spAutoFit/>
          </a:bodyPr>
          <a:lstStyle/>
          <a:p>
            <a:pPr lvl="0"/>
            <a:r>
              <a:rPr lang="zh-CN" altLang="zh-CN" sz="1600"/>
              <a:t>按照上述算法为每个粒子维护一个</a:t>
            </a:r>
            <a:r>
              <a:rPr lang="en-US" altLang="en-US" sz="1600"/>
              <a:t>Neighbors</a:t>
            </a:r>
            <a:r>
              <a:rPr lang="zh-CN" altLang="zh-CN" sz="1600"/>
              <a:t>结构体来存储该粒子的邻居数量和所有邻居粒子的</a:t>
            </a:r>
            <a:r>
              <a:rPr lang="en-US" altLang="en-US" sz="1600"/>
              <a:t>id</a:t>
            </a:r>
            <a:r>
              <a:rPr lang="zh-CN" altLang="zh-CN" sz="1600"/>
              <a:t>数组</a:t>
            </a:r>
            <a:endParaRPr lang="zh-CN" altLang="zh-CN" sz="160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1"/>
          </p:nvPr>
        </p:nvSpPr>
        <p:spPr/>
        <p:txBody>
          <a:bodyPr/>
          <a:lstStyle/>
          <a:p>
            <a:r>
              <a:rPr lang="zh-CN" altLang="en-US"/>
              <a:t>技术方案（</a:t>
            </a:r>
            <a:r>
              <a:rPr lang="en-MY" altLang="en-MY"/>
              <a:t>Rendering）</a:t>
            </a:r>
            <a:endParaRPr lang="en-MY" altLang="en-MY"/>
          </a:p>
        </p:txBody>
      </p:sp>
      <p:sp>
        <p:nvSpPr>
          <p:cNvPr id="7" name="矩形: 圆角 6"/>
          <p:cNvSpPr/>
          <p:nvPr/>
        </p:nvSpPr>
        <p:spPr>
          <a:xfrm>
            <a:off x="546131" y="1770565"/>
            <a:ext cx="4675218" cy="3664020"/>
          </a:xfrm>
          <a:prstGeom prst="roundRect">
            <a:avLst>
              <a:gd name="adj" fmla="val 0"/>
            </a:avLst>
          </a:prstGeom>
          <a:solidFill>
            <a:srgbClr val="FFFFFF"/>
          </a:solidFill>
          <a:ln>
            <a:noFill/>
          </a:ln>
          <a:effectLst>
            <a:outerShdw blurRad="50800" dist="38100" dir="2700000" algn="tl" rotWithShape="0">
              <a:srgbClr val="000000">
                <a:alpha val="40000"/>
              </a:srgbClr>
            </a:outerShdw>
          </a:effectLst>
        </p:spPr>
        <p:txBody>
          <a:bodyPr anchor="ctr"/>
          <a:lstStyle/>
          <a:p>
            <a:pPr algn="just"/>
            <a:endParaRPr lang="zh-CN" altLang="en-US"/>
          </a:p>
        </p:txBody>
      </p:sp>
      <p:sp>
        <p:nvSpPr>
          <p:cNvPr id="18" name="文本框 17"/>
          <p:cNvSpPr txBox="1"/>
          <p:nvPr/>
        </p:nvSpPr>
        <p:spPr>
          <a:xfrm>
            <a:off x="1221628" y="2364325"/>
            <a:ext cx="3324225" cy="2965450"/>
          </a:xfrm>
          <a:prstGeom prst="rect">
            <a:avLst/>
          </a:prstGeom>
          <a:noFill/>
        </p:spPr>
        <p:txBody>
          <a:bodyPr wrap="square">
            <a:spAutoFit/>
          </a:bodyPr>
          <a:lstStyle/>
          <a:p>
            <a:pPr lvl="0" algn="ctr">
              <a:lnSpc>
                <a:spcPct val="100000"/>
              </a:lnSpc>
            </a:pPr>
            <a:r>
              <a:rPr lang="en-US" altLang="en-US" sz="1800" b="1" u="sng">
                <a:effectLst/>
                <a:latin typeface="Segoe UI" panose="020B0502040204020203"/>
                <a:ea typeface="等线" panose="02010600030101010101" charset="-122"/>
              </a:rPr>
              <a:t>Screen Space Fluid Rendering</a:t>
            </a:r>
            <a:endParaRPr lang="en-US" altLang="en-US" sz="1800" b="1" u="sng">
              <a:effectLst/>
              <a:latin typeface="Segoe UI" panose="020B0502040204020203"/>
              <a:ea typeface="等线" panose="02010600030101010101" charset="-122"/>
            </a:endParaRPr>
          </a:p>
          <a:p>
            <a:pPr lvl="0" algn="ctr">
              <a:lnSpc>
                <a:spcPct val="100000"/>
              </a:lnSpc>
            </a:pPr>
            <a:endParaRPr lang="en-MY" altLang="en-MY" sz="1800" b="1">
              <a:latin typeface="Segoe UI" panose="020B0502040204020203"/>
              <a:ea typeface="等线" panose="02010600030101010101" charset="-122"/>
            </a:endParaRPr>
          </a:p>
          <a:p>
            <a:pPr marL="514350" lvl="0" indent="-514350" algn="l">
              <a:lnSpc>
                <a:spcPct val="150000"/>
              </a:lnSpc>
              <a:buFont typeface="Arial" panose="020B0604020202020204"/>
              <a:buAutoNum type="arabicPeriod"/>
            </a:pPr>
            <a:r>
              <a:rPr lang="en-US" altLang="en-US" sz="1800">
                <a:latin typeface="Segoe UI" panose="020B0502040204020203"/>
                <a:ea typeface="等线" panose="02010600030101010101" charset="-122"/>
              </a:rPr>
              <a:t>Generating the depth</a:t>
            </a:r>
            <a:endParaRPr lang="en-US" altLang="en-US" sz="1800">
              <a:latin typeface="Segoe UI" panose="020B0502040204020203"/>
              <a:ea typeface="等线" panose="02010600030101010101" charset="-122"/>
            </a:endParaRPr>
          </a:p>
          <a:p>
            <a:pPr marL="514350" lvl="0" indent="-514350" algn="l">
              <a:lnSpc>
                <a:spcPct val="150000"/>
              </a:lnSpc>
              <a:buFont typeface="Arial" panose="020B0604020202020204"/>
              <a:buAutoNum type="arabicPeriod"/>
            </a:pPr>
            <a:r>
              <a:rPr lang="en-US" altLang="en-US" sz="1800">
                <a:latin typeface="Segoe UI" panose="020B0502040204020203"/>
                <a:ea typeface="等线" panose="02010600030101010101" charset="-122"/>
              </a:rPr>
              <a:t>Smoothing the depth</a:t>
            </a:r>
            <a:endParaRPr lang="en-US" altLang="en-US" sz="1800">
              <a:latin typeface="Segoe UI" panose="020B0502040204020203"/>
              <a:ea typeface="等线" panose="02010600030101010101" charset="-122"/>
            </a:endParaRPr>
          </a:p>
          <a:p>
            <a:pPr marL="514350" lvl="0" indent="-514350" algn="l">
              <a:lnSpc>
                <a:spcPct val="150000"/>
              </a:lnSpc>
              <a:buFont typeface="Arial" panose="020B0604020202020204"/>
              <a:buAutoNum type="arabicPeriod"/>
            </a:pPr>
            <a:r>
              <a:rPr lang="en-US" altLang="en-US" sz="1800">
                <a:latin typeface="Segoe UI" panose="020B0502040204020203"/>
                <a:ea typeface="等线" panose="02010600030101010101" charset="-122"/>
              </a:rPr>
              <a:t>Calculating the normal</a:t>
            </a:r>
            <a:endParaRPr lang="en-US" altLang="en-US" sz="1800">
              <a:latin typeface="Segoe UI" panose="020B0502040204020203"/>
              <a:ea typeface="等线" panose="02010600030101010101" charset="-122"/>
            </a:endParaRPr>
          </a:p>
          <a:p>
            <a:pPr marL="514350" lvl="0" indent="-514350" algn="l">
              <a:lnSpc>
                <a:spcPct val="150000"/>
              </a:lnSpc>
              <a:buFont typeface="Arial" panose="020B0604020202020204"/>
              <a:buAutoNum type="arabicPeriod"/>
            </a:pPr>
            <a:r>
              <a:rPr lang="en-US" altLang="en-US" sz="1800">
                <a:latin typeface="Segoe UI" panose="020B0502040204020203"/>
                <a:ea typeface="等线" panose="02010600030101010101" charset="-122"/>
              </a:rPr>
              <a:t>Calculating the thickness</a:t>
            </a:r>
            <a:endParaRPr lang="en-US" altLang="en-US" sz="1800">
              <a:latin typeface="Segoe UI" panose="020B0502040204020203"/>
              <a:ea typeface="等线" panose="02010600030101010101" charset="-122"/>
            </a:endParaRPr>
          </a:p>
          <a:p>
            <a:pPr marL="514350" lvl="0" indent="-514350" algn="l">
              <a:lnSpc>
                <a:spcPct val="150000"/>
              </a:lnSpc>
              <a:buFont typeface="Arial" panose="020B0604020202020204"/>
              <a:buAutoNum type="arabicPeriod"/>
            </a:pPr>
            <a:r>
              <a:rPr lang="en-US" altLang="en-US" sz="1800">
                <a:latin typeface="Segoe UI" panose="020B0502040204020203"/>
                <a:ea typeface="等线" panose="02010600030101010101" charset="-122"/>
              </a:rPr>
              <a:t>Shading the surface</a:t>
            </a:r>
            <a:endParaRPr lang="en-US" altLang="en-US" sz="1800">
              <a:latin typeface="Segoe UI" panose="020B0502040204020203"/>
              <a:ea typeface="等线" panose="02010600030101010101" charset="-122"/>
            </a:endParaRPr>
          </a:p>
        </p:txBody>
      </p:sp>
      <p:sp>
        <p:nvSpPr>
          <p:cNvPr id="33" name="right-quote-sign_36811"/>
          <p:cNvSpPr>
            <a:spLocks noChangeAspect="1"/>
          </p:cNvSpPr>
          <p:nvPr/>
        </p:nvSpPr>
        <p:spPr>
          <a:xfrm>
            <a:off x="4903402" y="5203800"/>
            <a:ext cx="475905" cy="461571"/>
          </a:xfrm>
          <a:custGeom>
            <a:avLst/>
            <a:gdLst/>
            <a:ahLst/>
            <a:cxnLst/>
            <a:rect l="0" t="0" r="r" b="b"/>
            <a:pathLst>
              <a:path w="507655" h="492365">
                <a:moveTo>
                  <a:pt x="507655" y="0"/>
                </a:moveTo>
                <a:lnTo>
                  <a:pt x="507655" y="255061"/>
                </a:lnTo>
                <a:cubicBezTo>
                  <a:pt x="507655" y="413264"/>
                  <a:pt x="449453" y="492365"/>
                  <a:pt x="333048" y="492365"/>
                </a:cubicBezTo>
                <a:cubicBezTo>
                  <a:pt x="320114" y="492365"/>
                  <a:pt x="300713" y="492365"/>
                  <a:pt x="274845" y="490751"/>
                </a:cubicBezTo>
                <a:lnTo>
                  <a:pt x="274845" y="392278"/>
                </a:lnTo>
                <a:cubicBezTo>
                  <a:pt x="354065" y="392278"/>
                  <a:pt x="394484" y="355149"/>
                  <a:pt x="394484" y="280890"/>
                </a:cubicBezTo>
                <a:lnTo>
                  <a:pt x="392867" y="235689"/>
                </a:lnTo>
                <a:lnTo>
                  <a:pt x="310413" y="235689"/>
                </a:lnTo>
                <a:lnTo>
                  <a:pt x="310413" y="0"/>
                </a:lnTo>
                <a:lnTo>
                  <a:pt x="507655" y="0"/>
                </a:lnTo>
                <a:lnTo>
                  <a:pt x="507655" y="0"/>
                </a:lnTo>
                <a:close/>
                <a:moveTo>
                  <a:pt x="25868" y="235689"/>
                </a:moveTo>
                <a:lnTo>
                  <a:pt x="108321" y="235689"/>
                </a:lnTo>
                <a:lnTo>
                  <a:pt x="109938" y="280890"/>
                </a:lnTo>
                <a:cubicBezTo>
                  <a:pt x="109938" y="350306"/>
                  <a:pt x="72753" y="387435"/>
                  <a:pt x="0" y="392278"/>
                </a:cubicBezTo>
                <a:lnTo>
                  <a:pt x="0" y="490751"/>
                </a:lnTo>
                <a:cubicBezTo>
                  <a:pt x="22634" y="492365"/>
                  <a:pt x="38802" y="492365"/>
                  <a:pt x="48502" y="492365"/>
                </a:cubicBezTo>
                <a:cubicBezTo>
                  <a:pt x="164907" y="492365"/>
                  <a:pt x="223110" y="413264"/>
                  <a:pt x="223110" y="255061"/>
                </a:cubicBezTo>
                <a:lnTo>
                  <a:pt x="223110" y="0"/>
                </a:lnTo>
                <a:lnTo>
                  <a:pt x="25868" y="0"/>
                </a:lnTo>
                <a:lnTo>
                  <a:pt x="25868" y="235689"/>
                </a:lnTo>
                <a:lnTo>
                  <a:pt x="25868" y="235689"/>
                </a:lnTo>
                <a:close/>
              </a:path>
            </a:pathLst>
          </a:custGeom>
          <a:solidFill>
            <a:schemeClr val="accent1"/>
          </a:solidFill>
          <a:ln>
            <a:noFill/>
          </a:ln>
        </p:spPr>
        <p:txBody>
          <a:bodyPr/>
          <a:lstStyle/>
          <a:p/>
        </p:txBody>
      </p:sp>
      <p:sp>
        <p:nvSpPr>
          <p:cNvPr id="16" name="平行四边形 8"/>
          <p:cNvSpPr/>
          <p:nvPr/>
        </p:nvSpPr>
        <p:spPr>
          <a:xfrm>
            <a:off x="737145" y="1951702"/>
            <a:ext cx="443947" cy="210870"/>
          </a:xfrm>
          <a:prstGeom prst="parallelogram">
            <a:avLst>
              <a:gd name="adj" fmla="val 44445"/>
            </a:avLst>
          </a:prstGeom>
          <a:solidFill>
            <a:schemeClr val="accent1"/>
          </a:solidFill>
          <a:ln>
            <a:noFill/>
          </a:ln>
          <a:effectLst/>
        </p:spPr>
        <p:txBody>
          <a:bodyPr anchor="ctr"/>
          <a:lstStyle/>
          <a:p>
            <a:pPr algn="ctr"/>
            <a:endParaRPr lang="zh-CN" altLang="en-US">
              <a:solidFill>
                <a:schemeClr val="lt1"/>
              </a:solidFill>
            </a:endParaRPr>
          </a:p>
        </p:txBody>
      </p:sp>
      <p:pic>
        <p:nvPicPr>
          <p:cNvPr id="34" name="图片 33"/>
          <p:cNvPicPr>
            <a:picLocks noChangeAspect="1"/>
          </p:cNvPicPr>
          <p:nvPr/>
        </p:nvPicPr>
        <p:blipFill>
          <a:blip r:embed="rId1"/>
          <a:stretch>
            <a:fillRect/>
          </a:stretch>
        </p:blipFill>
        <p:spPr>
          <a:xfrm>
            <a:off x="5762625" y="1770565"/>
            <a:ext cx="5806950" cy="3752850"/>
          </a:xfrm>
          <a:prstGeom prst="rect">
            <a:avLst/>
          </a:prstGeom>
        </p:spPr>
      </p:pic>
      <p:sp>
        <p:nvSpPr>
          <p:cNvPr id="35" name="文本框 34"/>
          <p:cNvSpPr txBox="1"/>
          <p:nvPr/>
        </p:nvSpPr>
        <p:spPr>
          <a:xfrm>
            <a:off x="7556500" y="1247775"/>
            <a:ext cx="6096000" cy="361950"/>
          </a:xfrm>
        </p:spPr>
        <p:txBody>
          <a:bodyPr>
            <a:spAutoFit/>
          </a:bodyPr>
          <a:lstStyle/>
          <a:p>
            <a:pPr lvl="0"/>
            <a:r>
              <a:rPr lang="en-US" altLang="en-US"/>
              <a:t>PBFNSOptObject.cs</a:t>
            </a:r>
            <a:endParaRPr lang="en-US" alt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1"/>
          </p:nvPr>
        </p:nvSpPr>
        <p:spPr/>
        <p:txBody>
          <a:bodyPr/>
          <a:lstStyle/>
          <a:p>
            <a:r>
              <a:rPr lang="zh-CN" altLang="en-US"/>
              <a:t>技术方案（</a:t>
            </a:r>
            <a:r>
              <a:rPr lang="en-MY" altLang="en-MY"/>
              <a:t>Rendering）</a:t>
            </a:r>
            <a:endParaRPr lang="en-MY" altLang="en-MY"/>
          </a:p>
        </p:txBody>
      </p:sp>
      <p:sp>
        <p:nvSpPr>
          <p:cNvPr id="7" name="矩形: 圆角 6"/>
          <p:cNvSpPr/>
          <p:nvPr/>
        </p:nvSpPr>
        <p:spPr>
          <a:xfrm>
            <a:off x="657844" y="1598310"/>
            <a:ext cx="5635082" cy="2159331"/>
          </a:xfrm>
          <a:prstGeom prst="roundRect">
            <a:avLst>
              <a:gd name="adj" fmla="val 0"/>
            </a:avLst>
          </a:prstGeom>
          <a:solidFill>
            <a:srgbClr val="FFFFFF"/>
          </a:solidFill>
          <a:ln>
            <a:noFill/>
          </a:ln>
          <a:effectLst>
            <a:outerShdw blurRad="50800" dist="38100" dir="2700000" algn="tl" rotWithShape="0">
              <a:srgbClr val="000000">
                <a:alpha val="40000"/>
              </a:srgbClr>
            </a:outerShdw>
          </a:effectLst>
        </p:spPr>
        <p:txBody>
          <a:bodyPr anchor="ctr"/>
          <a:lstStyle/>
          <a:p>
            <a:pPr algn="just"/>
            <a:endParaRPr lang="zh-CN" altLang="en-US"/>
          </a:p>
        </p:txBody>
      </p:sp>
      <p:sp>
        <p:nvSpPr>
          <p:cNvPr id="9" name="平行四边形 8"/>
          <p:cNvSpPr/>
          <p:nvPr/>
        </p:nvSpPr>
        <p:spPr>
          <a:xfrm>
            <a:off x="836859" y="1703244"/>
            <a:ext cx="473565" cy="242093"/>
          </a:xfrm>
          <a:prstGeom prst="parallelogram">
            <a:avLst>
              <a:gd name="adj" fmla="val 44445"/>
            </a:avLst>
          </a:prstGeom>
          <a:solidFill>
            <a:schemeClr val="accent1"/>
          </a:solidFill>
          <a:ln>
            <a:noFill/>
          </a:ln>
          <a:effectLst/>
        </p:spPr>
        <p:txBody>
          <a:bodyPr anchor="ctr"/>
          <a:lstStyle/>
          <a:p>
            <a:pPr algn="ctr"/>
            <a:endParaRPr lang="zh-CN" altLang="en-US">
              <a:solidFill>
                <a:schemeClr val="lt1"/>
              </a:solidFill>
            </a:endParaRPr>
          </a:p>
        </p:txBody>
      </p:sp>
      <p:sp>
        <p:nvSpPr>
          <p:cNvPr id="18" name="文本框 17"/>
          <p:cNvSpPr txBox="1"/>
          <p:nvPr/>
        </p:nvSpPr>
        <p:spPr>
          <a:xfrm>
            <a:off x="883993" y="2100277"/>
            <a:ext cx="5119992" cy="1460500"/>
          </a:xfrm>
          <a:prstGeom prst="rect">
            <a:avLst/>
          </a:prstGeom>
          <a:noFill/>
        </p:spPr>
        <p:txBody>
          <a:bodyPr wrap="square">
            <a:spAutoFit/>
          </a:bodyPr>
          <a:lstStyle/>
          <a:p>
            <a:pPr algn="just">
              <a:lnSpc>
                <a:spcPct val="100000"/>
              </a:lnSpc>
            </a:pPr>
            <a:r>
              <a:rPr lang="en-US" altLang="zh-CN" sz="2000" b="1">
                <a:effectLst/>
                <a:latin typeface="Segoe UI" panose="020B0502040204020203"/>
                <a:ea typeface="等线" panose="02010600030101010101" charset="-122"/>
              </a:rPr>
              <a:t>Rendering Particle Spheres</a:t>
            </a:r>
            <a:endParaRPr lang="en-MY" altLang="en-MY" sz="1700">
              <a:effectLst/>
              <a:latin typeface="等线" panose="02010600030101010101" charset="-122"/>
              <a:ea typeface="等线" panose="02010600030101010101" charset="-122"/>
            </a:endParaRPr>
          </a:p>
          <a:p>
            <a:pPr marL="342900" indent="-342900" algn="just">
              <a:lnSpc>
                <a:spcPct val="130000"/>
              </a:lnSpc>
              <a:buFont typeface="Arial" panose="020B0604020202020204"/>
              <a:buAutoNum type="arabicPeriod"/>
            </a:pPr>
            <a:r>
              <a:rPr lang="en-MY" altLang="en-MY">
                <a:latin typeface="Segoe UI" panose="020B0502040204020203"/>
                <a:ea typeface="等线" panose="02010600030101010101" charset="-122"/>
              </a:rPr>
              <a:t>Use a geometry shader to create a quad for each particle</a:t>
            </a:r>
            <a:endParaRPr lang="en-MY" altLang="en-MY">
              <a:latin typeface="Segoe UI" panose="020B0502040204020203"/>
              <a:ea typeface="等线" panose="02010600030101010101" charset="-122"/>
            </a:endParaRPr>
          </a:p>
          <a:p>
            <a:pPr marL="342900" indent="-342900" algn="just">
              <a:lnSpc>
                <a:spcPct val="130000"/>
              </a:lnSpc>
              <a:buFont typeface="Arial" panose="020B0604020202020204"/>
              <a:buAutoNum type="arabicPeriod"/>
            </a:pPr>
            <a:r>
              <a:rPr lang="en-MY" altLang="en-MY">
                <a:latin typeface="Segoe UI" panose="020B0502040204020203"/>
                <a:ea typeface="等线" panose="02010600030101010101" charset="-122"/>
              </a:rPr>
              <a:t>Discard pixels outside the circle</a:t>
            </a:r>
            <a:endParaRPr lang="en-MY" altLang="en-MY">
              <a:latin typeface="Segoe UI" panose="020B0502040204020203"/>
              <a:ea typeface="等线" panose="02010600030101010101" charset="-122"/>
            </a:endParaRPr>
          </a:p>
        </p:txBody>
      </p:sp>
      <p:sp>
        <p:nvSpPr>
          <p:cNvPr id="33" name="right-quote-sign_36811"/>
          <p:cNvSpPr>
            <a:spLocks noChangeAspect="1"/>
          </p:cNvSpPr>
          <p:nvPr/>
        </p:nvSpPr>
        <p:spPr>
          <a:xfrm>
            <a:off x="6003985" y="3511458"/>
            <a:ext cx="507655" cy="492365"/>
          </a:xfrm>
          <a:custGeom>
            <a:avLst/>
            <a:gdLst/>
            <a:ahLst/>
            <a:cxnLst/>
            <a:rect l="0" t="0" r="r" b="b"/>
            <a:pathLst>
              <a:path w="507655" h="492365">
                <a:moveTo>
                  <a:pt x="507655" y="0"/>
                </a:moveTo>
                <a:lnTo>
                  <a:pt x="507655" y="255061"/>
                </a:lnTo>
                <a:cubicBezTo>
                  <a:pt x="507655" y="413264"/>
                  <a:pt x="449453" y="492365"/>
                  <a:pt x="333048" y="492365"/>
                </a:cubicBezTo>
                <a:cubicBezTo>
                  <a:pt x="320114" y="492365"/>
                  <a:pt x="300713" y="492365"/>
                  <a:pt x="274845" y="490751"/>
                </a:cubicBezTo>
                <a:lnTo>
                  <a:pt x="274845" y="392278"/>
                </a:lnTo>
                <a:cubicBezTo>
                  <a:pt x="354065" y="392278"/>
                  <a:pt x="394484" y="355149"/>
                  <a:pt x="394484" y="280890"/>
                </a:cubicBezTo>
                <a:lnTo>
                  <a:pt x="392867" y="235689"/>
                </a:lnTo>
                <a:lnTo>
                  <a:pt x="310413" y="235689"/>
                </a:lnTo>
                <a:lnTo>
                  <a:pt x="310413" y="0"/>
                </a:lnTo>
                <a:lnTo>
                  <a:pt x="507655" y="0"/>
                </a:lnTo>
                <a:lnTo>
                  <a:pt x="507655" y="0"/>
                </a:lnTo>
                <a:close/>
                <a:moveTo>
                  <a:pt x="25868" y="235689"/>
                </a:moveTo>
                <a:lnTo>
                  <a:pt x="108321" y="235689"/>
                </a:lnTo>
                <a:lnTo>
                  <a:pt x="109938" y="280890"/>
                </a:lnTo>
                <a:cubicBezTo>
                  <a:pt x="109938" y="350306"/>
                  <a:pt x="72753" y="387435"/>
                  <a:pt x="0" y="392278"/>
                </a:cubicBezTo>
                <a:lnTo>
                  <a:pt x="0" y="490751"/>
                </a:lnTo>
                <a:cubicBezTo>
                  <a:pt x="22634" y="492365"/>
                  <a:pt x="38802" y="492365"/>
                  <a:pt x="48502" y="492365"/>
                </a:cubicBezTo>
                <a:cubicBezTo>
                  <a:pt x="164907" y="492365"/>
                  <a:pt x="223110" y="413264"/>
                  <a:pt x="223110" y="255061"/>
                </a:cubicBezTo>
                <a:lnTo>
                  <a:pt x="223110" y="0"/>
                </a:lnTo>
                <a:lnTo>
                  <a:pt x="25868" y="0"/>
                </a:lnTo>
                <a:lnTo>
                  <a:pt x="25868" y="235689"/>
                </a:lnTo>
                <a:lnTo>
                  <a:pt x="25868" y="235689"/>
                </a:lnTo>
                <a:close/>
              </a:path>
            </a:pathLst>
          </a:custGeom>
          <a:solidFill>
            <a:schemeClr val="accent1"/>
          </a:solidFill>
          <a:ln>
            <a:noFill/>
          </a:ln>
        </p:spPr>
        <p:txBody>
          <a:bodyPr/>
          <a:lstStyle/>
          <a:p/>
        </p:txBody>
      </p:sp>
      <p:pic>
        <p:nvPicPr>
          <p:cNvPr id="19" name="Picture 18"/>
          <p:cNvPicPr>
            <a:picLocks noChangeAspect="1"/>
          </p:cNvPicPr>
          <p:nvPr/>
        </p:nvPicPr>
        <p:blipFill>
          <a:blip r:embed="rId1"/>
          <a:stretch>
            <a:fillRect/>
          </a:stretch>
        </p:blipFill>
        <p:spPr>
          <a:xfrm>
            <a:off x="657844" y="4472016"/>
            <a:ext cx="5801321" cy="1384175"/>
          </a:xfrm>
          <a:prstGeom prst="rect">
            <a:avLst/>
          </a:prstGeom>
        </p:spPr>
      </p:pic>
      <p:pic>
        <p:nvPicPr>
          <p:cNvPr id="34" name="图片 33"/>
          <p:cNvPicPr>
            <a:picLocks noChangeAspect="1"/>
          </p:cNvPicPr>
          <p:nvPr/>
        </p:nvPicPr>
        <p:blipFill>
          <a:blip r:embed="rId2"/>
          <a:stretch>
            <a:fillRect/>
          </a:stretch>
        </p:blipFill>
        <p:spPr>
          <a:xfrm>
            <a:off x="6905688" y="938932"/>
            <a:ext cx="4929751" cy="5510418"/>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1"/>
          </p:nvPr>
        </p:nvSpPr>
        <p:spPr/>
        <p:txBody>
          <a:bodyPr/>
          <a:lstStyle/>
          <a:p>
            <a:r>
              <a:rPr lang="zh-CN" altLang="en-US"/>
              <a:t>技术方案（</a:t>
            </a:r>
            <a:r>
              <a:rPr lang="en-MY" altLang="en-MY"/>
              <a:t>Rendering）</a:t>
            </a:r>
            <a:endParaRPr lang="en-MY" altLang="en-MY"/>
          </a:p>
        </p:txBody>
      </p:sp>
      <p:pic>
        <p:nvPicPr>
          <p:cNvPr id="12" name="Picture 11"/>
          <p:cNvPicPr>
            <a:picLocks noChangeAspect="1"/>
          </p:cNvPicPr>
          <p:nvPr/>
        </p:nvPicPr>
        <p:blipFill>
          <a:blip r:embed="rId1"/>
          <a:stretch>
            <a:fillRect/>
          </a:stretch>
        </p:blipFill>
        <p:spPr>
          <a:xfrm>
            <a:off x="1495378" y="3617482"/>
            <a:ext cx="4600622" cy="2093031"/>
          </a:xfrm>
          <a:prstGeom prst="rect">
            <a:avLst/>
          </a:prstGeom>
        </p:spPr>
      </p:pic>
      <p:pic>
        <p:nvPicPr>
          <p:cNvPr id="14" name="Picture 13"/>
          <p:cNvPicPr>
            <a:picLocks noChangeAspect="1"/>
          </p:cNvPicPr>
          <p:nvPr/>
        </p:nvPicPr>
        <p:blipFill>
          <a:blip r:embed="rId2"/>
          <a:stretch>
            <a:fillRect/>
          </a:stretch>
        </p:blipFill>
        <p:spPr>
          <a:xfrm>
            <a:off x="6545970" y="3617482"/>
            <a:ext cx="4600622" cy="2124950"/>
          </a:xfrm>
          <a:prstGeom prst="rect">
            <a:avLst/>
          </a:prstGeom>
        </p:spPr>
      </p:pic>
      <p:pic>
        <p:nvPicPr>
          <p:cNvPr id="4" name="Picture 3"/>
          <p:cNvPicPr>
            <a:picLocks noChangeAspect="1"/>
          </p:cNvPicPr>
          <p:nvPr/>
        </p:nvPicPr>
        <p:blipFill>
          <a:blip r:embed="rId3"/>
          <a:stretch>
            <a:fillRect/>
          </a:stretch>
        </p:blipFill>
        <p:spPr>
          <a:xfrm>
            <a:off x="2868732" y="1455993"/>
            <a:ext cx="6870173" cy="1659834"/>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1"/>
          </p:nvPr>
        </p:nvSpPr>
        <p:spPr/>
        <p:txBody>
          <a:bodyPr/>
          <a:lstStyle/>
          <a:p>
            <a:r>
              <a:rPr lang="zh-CN" altLang="en-US"/>
              <a:t>技术方案（</a:t>
            </a:r>
            <a:r>
              <a:rPr lang="en-MY" altLang="en-MY"/>
              <a:t>Rendering）</a:t>
            </a:r>
            <a:endParaRPr lang="en-MY" altLang="en-MY"/>
          </a:p>
        </p:txBody>
      </p:sp>
      <p:sp>
        <p:nvSpPr>
          <p:cNvPr id="7" name="矩形: 圆角 6"/>
          <p:cNvSpPr/>
          <p:nvPr/>
        </p:nvSpPr>
        <p:spPr>
          <a:xfrm>
            <a:off x="911785" y="1188199"/>
            <a:ext cx="4340211" cy="2222516"/>
          </a:xfrm>
          <a:prstGeom prst="roundRect">
            <a:avLst>
              <a:gd name="adj" fmla="val 0"/>
            </a:avLst>
          </a:prstGeom>
          <a:solidFill>
            <a:srgbClr val="FFFFFF"/>
          </a:solidFill>
          <a:ln>
            <a:noFill/>
          </a:ln>
          <a:effectLst>
            <a:outerShdw blurRad="50800" dist="38100" dir="2700000" algn="tl" rotWithShape="0">
              <a:srgbClr val="000000">
                <a:alpha val="40000"/>
              </a:srgbClr>
            </a:outerShdw>
          </a:effectLst>
        </p:spPr>
        <p:txBody>
          <a:bodyPr anchor="ctr"/>
          <a:lstStyle/>
          <a:p>
            <a:pPr algn="just"/>
            <a:endParaRPr lang="zh-CN" altLang="en-US"/>
          </a:p>
        </p:txBody>
      </p:sp>
      <p:sp>
        <p:nvSpPr>
          <p:cNvPr id="9" name="平行四边形 8"/>
          <p:cNvSpPr/>
          <p:nvPr/>
        </p:nvSpPr>
        <p:spPr>
          <a:xfrm>
            <a:off x="1090800" y="1293133"/>
            <a:ext cx="473565" cy="242093"/>
          </a:xfrm>
          <a:prstGeom prst="parallelogram">
            <a:avLst>
              <a:gd name="adj" fmla="val 44445"/>
            </a:avLst>
          </a:prstGeom>
          <a:solidFill>
            <a:schemeClr val="accent1"/>
          </a:solidFill>
          <a:ln>
            <a:noFill/>
          </a:ln>
          <a:effectLst/>
        </p:spPr>
        <p:txBody>
          <a:bodyPr anchor="ctr"/>
          <a:lstStyle/>
          <a:p>
            <a:pPr algn="ctr"/>
            <a:endParaRPr lang="zh-CN" altLang="en-US">
              <a:solidFill>
                <a:schemeClr val="lt1"/>
              </a:solidFill>
            </a:endParaRPr>
          </a:p>
        </p:txBody>
      </p:sp>
      <p:sp>
        <p:nvSpPr>
          <p:cNvPr id="18" name="文本框 17"/>
          <p:cNvSpPr txBox="1"/>
          <p:nvPr/>
        </p:nvSpPr>
        <p:spPr>
          <a:xfrm>
            <a:off x="1137935" y="1690166"/>
            <a:ext cx="3891640" cy="1856598"/>
          </a:xfrm>
          <a:prstGeom prst="rect">
            <a:avLst/>
          </a:prstGeom>
          <a:noFill/>
        </p:spPr>
        <p:txBody>
          <a:bodyPr wrap="square">
            <a:spAutoFit/>
          </a:bodyPr>
          <a:lstStyle/>
          <a:p>
            <a:pPr algn="just">
              <a:lnSpc>
                <a:spcPct val="100000"/>
              </a:lnSpc>
            </a:pPr>
            <a:r>
              <a:rPr lang="en-MY" altLang="en-MY" sz="2000" b="1">
                <a:effectLst/>
                <a:latin typeface="Segoe UI" panose="020B0502040204020203"/>
                <a:ea typeface="等线" panose="02010600030101010101" charset="-122"/>
              </a:rPr>
              <a:t>Generating the depth</a:t>
            </a:r>
            <a:endParaRPr lang="en-MY" altLang="en-MY" sz="2000" b="1">
              <a:effectLst/>
              <a:latin typeface="Segoe UI" panose="020B0502040204020203"/>
              <a:ea typeface="等线" panose="02010600030101010101" charset="-122"/>
            </a:endParaRPr>
          </a:p>
          <a:p>
            <a:pPr algn="just">
              <a:lnSpc>
                <a:spcPct val="100000"/>
              </a:lnSpc>
            </a:pPr>
            <a:endParaRPr lang="en-MY" altLang="en-MY" sz="1700">
              <a:effectLst/>
              <a:latin typeface="等线" panose="02010600030101010101" charset="-122"/>
              <a:ea typeface="等线" panose="02010600030101010101" charset="-122"/>
            </a:endParaRPr>
          </a:p>
          <a:p>
            <a:pPr marL="342900" indent="-342900" algn="just">
              <a:lnSpc>
                <a:spcPct val="150000"/>
              </a:lnSpc>
              <a:buFont typeface="Arial" panose="020B0604020202020204"/>
              <a:buAutoNum type="arabicPeriod"/>
            </a:pPr>
            <a:r>
              <a:rPr lang="en-MY" altLang="en-MY">
                <a:latin typeface="Segoe UI" panose="020B0502040204020203"/>
                <a:ea typeface="等线" panose="02010600030101010101" charset="-122"/>
              </a:rPr>
              <a:t>In fragment shader, calculate depth of particle</a:t>
            </a:r>
            <a:endParaRPr lang="en-MY" altLang="en-MY">
              <a:latin typeface="Segoe UI" panose="020B0502040204020203"/>
              <a:ea typeface="等线" panose="02010600030101010101" charset="-122"/>
            </a:endParaRPr>
          </a:p>
          <a:p>
            <a:pPr marL="342900" indent="-342900" algn="just">
              <a:lnSpc>
                <a:spcPct val="150000"/>
              </a:lnSpc>
              <a:buFont typeface="Arial" panose="020B0604020202020204"/>
              <a:buAutoNum type="arabicPeriod"/>
            </a:pPr>
            <a:endParaRPr lang="en-MY" altLang="en-MY">
              <a:latin typeface="Segoe UI" panose="020B0502040204020203"/>
              <a:ea typeface="等线" panose="02010600030101010101" charset="-122"/>
            </a:endParaRPr>
          </a:p>
        </p:txBody>
      </p:sp>
      <p:sp>
        <p:nvSpPr>
          <p:cNvPr id="33" name="right-quote-sign_36811"/>
          <p:cNvSpPr>
            <a:spLocks noChangeAspect="1"/>
          </p:cNvSpPr>
          <p:nvPr/>
        </p:nvSpPr>
        <p:spPr>
          <a:xfrm>
            <a:off x="4920934" y="3182817"/>
            <a:ext cx="507655" cy="492365"/>
          </a:xfrm>
          <a:custGeom>
            <a:avLst/>
            <a:gdLst/>
            <a:ahLst/>
            <a:cxnLst/>
            <a:rect l="0" t="0" r="r" b="b"/>
            <a:pathLst>
              <a:path w="507655" h="492365">
                <a:moveTo>
                  <a:pt x="507655" y="0"/>
                </a:moveTo>
                <a:lnTo>
                  <a:pt x="507655" y="255061"/>
                </a:lnTo>
                <a:cubicBezTo>
                  <a:pt x="507655" y="413264"/>
                  <a:pt x="449453" y="492365"/>
                  <a:pt x="333048" y="492365"/>
                </a:cubicBezTo>
                <a:cubicBezTo>
                  <a:pt x="320114" y="492365"/>
                  <a:pt x="300713" y="492365"/>
                  <a:pt x="274845" y="490751"/>
                </a:cubicBezTo>
                <a:lnTo>
                  <a:pt x="274845" y="392278"/>
                </a:lnTo>
                <a:cubicBezTo>
                  <a:pt x="354065" y="392278"/>
                  <a:pt x="394484" y="355149"/>
                  <a:pt x="394484" y="280890"/>
                </a:cubicBezTo>
                <a:lnTo>
                  <a:pt x="392867" y="235689"/>
                </a:lnTo>
                <a:lnTo>
                  <a:pt x="310413" y="235689"/>
                </a:lnTo>
                <a:lnTo>
                  <a:pt x="310413" y="0"/>
                </a:lnTo>
                <a:lnTo>
                  <a:pt x="507655" y="0"/>
                </a:lnTo>
                <a:lnTo>
                  <a:pt x="507655" y="0"/>
                </a:lnTo>
                <a:close/>
                <a:moveTo>
                  <a:pt x="25868" y="235689"/>
                </a:moveTo>
                <a:lnTo>
                  <a:pt x="108321" y="235689"/>
                </a:lnTo>
                <a:lnTo>
                  <a:pt x="109938" y="280890"/>
                </a:lnTo>
                <a:cubicBezTo>
                  <a:pt x="109938" y="350306"/>
                  <a:pt x="72753" y="387435"/>
                  <a:pt x="0" y="392278"/>
                </a:cubicBezTo>
                <a:lnTo>
                  <a:pt x="0" y="490751"/>
                </a:lnTo>
                <a:cubicBezTo>
                  <a:pt x="22634" y="492365"/>
                  <a:pt x="38802" y="492365"/>
                  <a:pt x="48502" y="492365"/>
                </a:cubicBezTo>
                <a:cubicBezTo>
                  <a:pt x="164907" y="492365"/>
                  <a:pt x="223110" y="413264"/>
                  <a:pt x="223110" y="255061"/>
                </a:cubicBezTo>
                <a:lnTo>
                  <a:pt x="223110" y="0"/>
                </a:lnTo>
                <a:lnTo>
                  <a:pt x="25868" y="0"/>
                </a:lnTo>
                <a:lnTo>
                  <a:pt x="25868" y="235689"/>
                </a:lnTo>
                <a:lnTo>
                  <a:pt x="25868" y="235689"/>
                </a:lnTo>
                <a:close/>
              </a:path>
            </a:pathLst>
          </a:custGeom>
          <a:solidFill>
            <a:schemeClr val="accent1"/>
          </a:solidFill>
          <a:ln>
            <a:noFill/>
          </a:ln>
        </p:spPr>
        <p:txBody>
          <a:bodyPr/>
          <a:lstStyle/>
          <a:p/>
        </p:txBody>
      </p:sp>
      <p:pic>
        <p:nvPicPr>
          <p:cNvPr id="4" name="Picture 3"/>
          <p:cNvPicPr>
            <a:picLocks noChangeAspect="1"/>
          </p:cNvPicPr>
          <p:nvPr/>
        </p:nvPicPr>
        <p:blipFill>
          <a:blip r:embed="rId1"/>
          <a:stretch>
            <a:fillRect/>
          </a:stretch>
        </p:blipFill>
        <p:spPr>
          <a:xfrm>
            <a:off x="2591745" y="3846727"/>
            <a:ext cx="7008510" cy="1139513"/>
          </a:xfrm>
          <a:prstGeom prst="rect">
            <a:avLst/>
          </a:prstGeom>
        </p:spPr>
      </p:pic>
      <p:pic>
        <p:nvPicPr>
          <p:cNvPr id="8" name="Picture 7"/>
          <p:cNvPicPr>
            <a:picLocks noChangeAspect="1"/>
          </p:cNvPicPr>
          <p:nvPr/>
        </p:nvPicPr>
        <p:blipFill>
          <a:blip r:embed="rId2"/>
          <a:stretch>
            <a:fillRect/>
          </a:stretch>
        </p:blipFill>
        <p:spPr>
          <a:xfrm>
            <a:off x="6467306" y="1188199"/>
            <a:ext cx="4742691" cy="2222516"/>
          </a:xfrm>
          <a:prstGeom prst="rect">
            <a:avLst/>
          </a:prstGeom>
        </p:spPr>
      </p:pic>
      <p:pic>
        <p:nvPicPr>
          <p:cNvPr id="12" name="Picture 11"/>
          <p:cNvPicPr>
            <a:picLocks noChangeAspect="1"/>
          </p:cNvPicPr>
          <p:nvPr/>
        </p:nvPicPr>
        <p:blipFill>
          <a:blip r:embed="rId3"/>
          <a:stretch>
            <a:fillRect/>
          </a:stretch>
        </p:blipFill>
        <p:spPr>
          <a:xfrm>
            <a:off x="2290210" y="5157785"/>
            <a:ext cx="7916380" cy="1162212"/>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1"/>
          </p:nvPr>
        </p:nvSpPr>
        <p:spPr/>
        <p:txBody>
          <a:bodyPr/>
          <a:lstStyle/>
          <a:p>
            <a:r>
              <a:rPr lang="zh-CN" altLang="en-US"/>
              <a:t>技术方案（</a:t>
            </a:r>
            <a:r>
              <a:rPr lang="en-MY" altLang="en-MY"/>
              <a:t>Rendering）</a:t>
            </a:r>
            <a:endParaRPr lang="en-MY" altLang="en-MY"/>
          </a:p>
        </p:txBody>
      </p:sp>
      <p:sp>
        <p:nvSpPr>
          <p:cNvPr id="7" name="矩形: 圆角 6"/>
          <p:cNvSpPr/>
          <p:nvPr/>
        </p:nvSpPr>
        <p:spPr>
          <a:xfrm>
            <a:off x="1122976" y="1149352"/>
            <a:ext cx="3575637" cy="2039860"/>
          </a:xfrm>
          <a:prstGeom prst="roundRect">
            <a:avLst>
              <a:gd name="adj" fmla="val 0"/>
            </a:avLst>
          </a:prstGeom>
          <a:solidFill>
            <a:srgbClr val="FFFFFF"/>
          </a:solidFill>
          <a:ln>
            <a:noFill/>
          </a:ln>
          <a:effectLst>
            <a:outerShdw blurRad="50800" dist="38100" dir="2700000" algn="tl" rotWithShape="0">
              <a:srgbClr val="000000">
                <a:alpha val="40000"/>
              </a:srgbClr>
            </a:outerShdw>
          </a:effectLst>
        </p:spPr>
        <p:txBody>
          <a:bodyPr anchor="ctr"/>
          <a:lstStyle/>
          <a:p>
            <a:pPr algn="just"/>
            <a:endParaRPr lang="zh-CN" altLang="en-US"/>
          </a:p>
        </p:txBody>
      </p:sp>
      <p:sp>
        <p:nvSpPr>
          <p:cNvPr id="9" name="平行四边形 8"/>
          <p:cNvSpPr/>
          <p:nvPr/>
        </p:nvSpPr>
        <p:spPr>
          <a:xfrm>
            <a:off x="1301991" y="1254287"/>
            <a:ext cx="473565" cy="242093"/>
          </a:xfrm>
          <a:prstGeom prst="parallelogram">
            <a:avLst>
              <a:gd name="adj" fmla="val 44445"/>
            </a:avLst>
          </a:prstGeom>
          <a:solidFill>
            <a:schemeClr val="accent1"/>
          </a:solidFill>
          <a:ln>
            <a:noFill/>
          </a:ln>
          <a:effectLst/>
        </p:spPr>
        <p:txBody>
          <a:bodyPr anchor="ctr"/>
          <a:lstStyle/>
          <a:p>
            <a:pPr algn="ctr"/>
            <a:endParaRPr lang="zh-CN" altLang="en-US">
              <a:solidFill>
                <a:schemeClr val="lt1"/>
              </a:solidFill>
            </a:endParaRPr>
          </a:p>
        </p:txBody>
      </p:sp>
      <p:sp>
        <p:nvSpPr>
          <p:cNvPr id="18" name="文本框 17"/>
          <p:cNvSpPr txBox="1"/>
          <p:nvPr/>
        </p:nvSpPr>
        <p:spPr>
          <a:xfrm>
            <a:off x="1349126" y="1651320"/>
            <a:ext cx="2966412" cy="1390317"/>
          </a:xfrm>
          <a:prstGeom prst="rect">
            <a:avLst/>
          </a:prstGeom>
          <a:noFill/>
        </p:spPr>
        <p:txBody>
          <a:bodyPr wrap="square">
            <a:spAutoFit/>
          </a:bodyPr>
          <a:lstStyle/>
          <a:p>
            <a:pPr algn="just"/>
            <a:r>
              <a:rPr lang="en-MY" altLang="en-MY" sz="2000" b="1">
                <a:latin typeface="Segoe UI" panose="020B0502040204020203"/>
                <a:ea typeface="等线" panose="02010600030101010101" charset="-122"/>
              </a:rPr>
              <a:t>Smoothing the depth</a:t>
            </a:r>
            <a:endParaRPr lang="en-MY" altLang="en-MY" sz="2000" b="1">
              <a:latin typeface="Segoe UI" panose="020B0502040204020203"/>
              <a:ea typeface="等线" panose="02010600030101010101" charset="-122"/>
            </a:endParaRPr>
          </a:p>
          <a:p>
            <a:pPr algn="just">
              <a:lnSpc>
                <a:spcPct val="100000"/>
              </a:lnSpc>
            </a:pPr>
            <a:endParaRPr lang="en-MY" altLang="en-MY" sz="2000">
              <a:effectLst/>
              <a:latin typeface="等线" panose="02010600030101010101" charset="-122"/>
              <a:ea typeface="等线" panose="02010600030101010101" charset="-122"/>
            </a:endParaRPr>
          </a:p>
          <a:p>
            <a:pPr marL="342900" indent="-342900" algn="just">
              <a:lnSpc>
                <a:spcPct val="130000"/>
              </a:lnSpc>
              <a:buFont typeface="Arial" panose="020B0604020202020204"/>
              <a:buAutoNum type="arabicPeriod"/>
            </a:pPr>
            <a:r>
              <a:rPr lang="en-MY" altLang="en-MY">
                <a:latin typeface="Segoe UI" panose="020B0502040204020203"/>
                <a:ea typeface="等线" panose="02010600030101010101" charset="-122"/>
              </a:rPr>
              <a:t>Blur the depth using a bilateral filter</a:t>
            </a:r>
            <a:endParaRPr lang="en-MY" altLang="en-MY">
              <a:latin typeface="Segoe UI" panose="020B0502040204020203"/>
              <a:ea typeface="等线" panose="02010600030101010101" charset="-122"/>
            </a:endParaRPr>
          </a:p>
        </p:txBody>
      </p:sp>
      <p:sp>
        <p:nvSpPr>
          <p:cNvPr id="33" name="right-quote-sign_36811"/>
          <p:cNvSpPr>
            <a:spLocks noChangeAspect="1"/>
          </p:cNvSpPr>
          <p:nvPr/>
        </p:nvSpPr>
        <p:spPr>
          <a:xfrm>
            <a:off x="4362362" y="2936698"/>
            <a:ext cx="507655" cy="492365"/>
          </a:xfrm>
          <a:custGeom>
            <a:avLst/>
            <a:gdLst/>
            <a:ahLst/>
            <a:cxnLst/>
            <a:rect l="0" t="0" r="r" b="b"/>
            <a:pathLst>
              <a:path w="507655" h="492365">
                <a:moveTo>
                  <a:pt x="507655" y="0"/>
                </a:moveTo>
                <a:lnTo>
                  <a:pt x="507655" y="255061"/>
                </a:lnTo>
                <a:cubicBezTo>
                  <a:pt x="507655" y="413264"/>
                  <a:pt x="449453" y="492365"/>
                  <a:pt x="333048" y="492365"/>
                </a:cubicBezTo>
                <a:cubicBezTo>
                  <a:pt x="320114" y="492365"/>
                  <a:pt x="300713" y="492365"/>
                  <a:pt x="274845" y="490751"/>
                </a:cubicBezTo>
                <a:lnTo>
                  <a:pt x="274845" y="392278"/>
                </a:lnTo>
                <a:cubicBezTo>
                  <a:pt x="354065" y="392278"/>
                  <a:pt x="394484" y="355149"/>
                  <a:pt x="394484" y="280890"/>
                </a:cubicBezTo>
                <a:lnTo>
                  <a:pt x="392867" y="235689"/>
                </a:lnTo>
                <a:lnTo>
                  <a:pt x="310413" y="235689"/>
                </a:lnTo>
                <a:lnTo>
                  <a:pt x="310413" y="0"/>
                </a:lnTo>
                <a:lnTo>
                  <a:pt x="507655" y="0"/>
                </a:lnTo>
                <a:lnTo>
                  <a:pt x="507655" y="0"/>
                </a:lnTo>
                <a:close/>
                <a:moveTo>
                  <a:pt x="25868" y="235689"/>
                </a:moveTo>
                <a:lnTo>
                  <a:pt x="108321" y="235689"/>
                </a:lnTo>
                <a:lnTo>
                  <a:pt x="109938" y="280890"/>
                </a:lnTo>
                <a:cubicBezTo>
                  <a:pt x="109938" y="350306"/>
                  <a:pt x="72753" y="387435"/>
                  <a:pt x="0" y="392278"/>
                </a:cubicBezTo>
                <a:lnTo>
                  <a:pt x="0" y="490751"/>
                </a:lnTo>
                <a:cubicBezTo>
                  <a:pt x="22634" y="492365"/>
                  <a:pt x="38802" y="492365"/>
                  <a:pt x="48502" y="492365"/>
                </a:cubicBezTo>
                <a:cubicBezTo>
                  <a:pt x="164907" y="492365"/>
                  <a:pt x="223110" y="413264"/>
                  <a:pt x="223110" y="255061"/>
                </a:cubicBezTo>
                <a:lnTo>
                  <a:pt x="223110" y="0"/>
                </a:lnTo>
                <a:lnTo>
                  <a:pt x="25868" y="0"/>
                </a:lnTo>
                <a:lnTo>
                  <a:pt x="25868" y="235689"/>
                </a:lnTo>
                <a:lnTo>
                  <a:pt x="25868" y="235689"/>
                </a:lnTo>
                <a:close/>
              </a:path>
            </a:pathLst>
          </a:custGeom>
          <a:solidFill>
            <a:schemeClr val="accent1"/>
          </a:solidFill>
          <a:ln>
            <a:noFill/>
          </a:ln>
        </p:spPr>
        <p:txBody>
          <a:bodyPr/>
          <a:lstStyle/>
          <a:p/>
        </p:txBody>
      </p:sp>
      <p:pic>
        <p:nvPicPr>
          <p:cNvPr id="5" name="Picture 4"/>
          <p:cNvPicPr>
            <a:picLocks noChangeAspect="1"/>
          </p:cNvPicPr>
          <p:nvPr/>
        </p:nvPicPr>
        <p:blipFill>
          <a:blip r:embed="rId1"/>
          <a:stretch>
            <a:fillRect/>
          </a:stretch>
        </p:blipFill>
        <p:spPr>
          <a:xfrm>
            <a:off x="485333" y="3744837"/>
            <a:ext cx="4495982" cy="2211465"/>
          </a:xfrm>
          <a:prstGeom prst="rect">
            <a:avLst/>
          </a:prstGeom>
        </p:spPr>
      </p:pic>
      <p:pic>
        <p:nvPicPr>
          <p:cNvPr id="34" name="图片 33"/>
          <p:cNvPicPr>
            <a:picLocks noChangeAspect="1"/>
          </p:cNvPicPr>
          <p:nvPr/>
        </p:nvPicPr>
        <p:blipFill>
          <a:blip r:embed="rId2"/>
          <a:stretch>
            <a:fillRect/>
          </a:stretch>
        </p:blipFill>
        <p:spPr>
          <a:xfrm>
            <a:off x="5159375" y="1149352"/>
            <a:ext cx="6635158" cy="4806950"/>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1"/>
          </p:nvPr>
        </p:nvSpPr>
        <p:spPr/>
        <p:txBody>
          <a:bodyPr/>
          <a:lstStyle/>
          <a:p>
            <a:r>
              <a:rPr lang="zh-CN" altLang="en-US"/>
              <a:t>技术方案（</a:t>
            </a:r>
            <a:r>
              <a:rPr lang="en-MY" altLang="en-MY"/>
              <a:t>Rendering）</a:t>
            </a:r>
            <a:endParaRPr lang="en-MY" altLang="en-MY"/>
          </a:p>
        </p:txBody>
      </p:sp>
      <p:sp>
        <p:nvSpPr>
          <p:cNvPr id="7" name="矩形: 圆角 6"/>
          <p:cNvSpPr/>
          <p:nvPr/>
        </p:nvSpPr>
        <p:spPr>
          <a:xfrm>
            <a:off x="447682" y="1309190"/>
            <a:ext cx="6012873" cy="1775055"/>
          </a:xfrm>
          <a:prstGeom prst="roundRect">
            <a:avLst>
              <a:gd name="adj" fmla="val 0"/>
            </a:avLst>
          </a:prstGeom>
          <a:solidFill>
            <a:srgbClr val="FFFFFF"/>
          </a:solidFill>
          <a:ln>
            <a:noFill/>
          </a:ln>
          <a:effectLst>
            <a:outerShdw blurRad="50800" dist="38100" dir="2700000" algn="tl" rotWithShape="0">
              <a:srgbClr val="000000">
                <a:alpha val="40000"/>
              </a:srgbClr>
            </a:outerShdw>
          </a:effectLst>
        </p:spPr>
        <p:txBody>
          <a:bodyPr anchor="ctr"/>
          <a:lstStyle/>
          <a:p>
            <a:pPr algn="just"/>
            <a:endParaRPr lang="zh-CN" altLang="en-US"/>
          </a:p>
        </p:txBody>
      </p:sp>
      <p:sp>
        <p:nvSpPr>
          <p:cNvPr id="9" name="平行四边形 8"/>
          <p:cNvSpPr/>
          <p:nvPr/>
        </p:nvSpPr>
        <p:spPr>
          <a:xfrm>
            <a:off x="626698" y="1414125"/>
            <a:ext cx="473565" cy="242093"/>
          </a:xfrm>
          <a:prstGeom prst="parallelogram">
            <a:avLst>
              <a:gd name="adj" fmla="val 44445"/>
            </a:avLst>
          </a:prstGeom>
          <a:solidFill>
            <a:schemeClr val="accent1"/>
          </a:solidFill>
          <a:ln>
            <a:noFill/>
          </a:ln>
          <a:effectLst/>
        </p:spPr>
        <p:txBody>
          <a:bodyPr anchor="ctr"/>
          <a:lstStyle/>
          <a:p>
            <a:pPr algn="ctr"/>
            <a:endParaRPr lang="zh-CN" altLang="en-US">
              <a:solidFill>
                <a:schemeClr val="lt1"/>
              </a:solidFill>
            </a:endParaRPr>
          </a:p>
        </p:txBody>
      </p:sp>
      <p:sp>
        <p:nvSpPr>
          <p:cNvPr id="18" name="文本框 17"/>
          <p:cNvSpPr txBox="1"/>
          <p:nvPr/>
        </p:nvSpPr>
        <p:spPr>
          <a:xfrm>
            <a:off x="673832" y="1811158"/>
            <a:ext cx="5634324" cy="1037592"/>
          </a:xfrm>
          <a:prstGeom prst="rect">
            <a:avLst/>
          </a:prstGeom>
          <a:noFill/>
        </p:spPr>
        <p:txBody>
          <a:bodyPr wrap="square">
            <a:spAutoFit/>
          </a:bodyPr>
          <a:lstStyle/>
          <a:p>
            <a:pPr algn="just">
              <a:lnSpc>
                <a:spcPct val="100000"/>
              </a:lnSpc>
            </a:pPr>
            <a:r>
              <a:rPr lang="en-MY" altLang="en-MY" sz="2000" b="1">
                <a:effectLst/>
                <a:latin typeface="Segoe UI" panose="020B0502040204020203"/>
                <a:ea typeface="等线" panose="02010600030101010101" charset="-122"/>
              </a:rPr>
              <a:t>Calculating the normal</a:t>
            </a:r>
            <a:endParaRPr lang="en-MY" altLang="en-MY" sz="2000" b="1">
              <a:effectLst/>
              <a:latin typeface="Segoe UI" panose="020B0502040204020203"/>
              <a:ea typeface="等线" panose="02010600030101010101" charset="-122"/>
            </a:endParaRPr>
          </a:p>
          <a:p>
            <a:pPr algn="just">
              <a:lnSpc>
                <a:spcPct val="100000"/>
              </a:lnSpc>
            </a:pPr>
            <a:endParaRPr lang="en-MY" altLang="en-MY" sz="2000">
              <a:effectLst/>
              <a:latin typeface="等线" panose="02010600030101010101" charset="-122"/>
              <a:ea typeface="等线" panose="02010600030101010101" charset="-122"/>
            </a:endParaRPr>
          </a:p>
          <a:p>
            <a:pPr marL="342900" indent="-342900" algn="just">
              <a:lnSpc>
                <a:spcPct val="130000"/>
              </a:lnSpc>
              <a:buFont typeface="Arial" panose="020B0604020202020204"/>
              <a:buAutoNum type="arabicPeriod"/>
            </a:pPr>
            <a:r>
              <a:rPr lang="en-MY" altLang="en-MY" sz="1800">
                <a:effectLst/>
                <a:latin typeface="Segoe UI" panose="020B0502040204020203"/>
                <a:ea typeface="等线" panose="02010600030101010101" charset="-122"/>
              </a:rPr>
              <a:t>Recalculate the </a:t>
            </a:r>
            <a:r>
              <a:rPr lang="en-MY" altLang="en-MY" sz="1800">
                <a:effectLst/>
                <a:latin typeface="Segoe UI" panose="020B0502040204020203"/>
                <a:ea typeface="等线" panose="02010600030101010101" charset="-122"/>
              </a:rPr>
              <a:t>normals</a:t>
            </a:r>
            <a:r>
              <a:rPr lang="en-MY" altLang="en-MY" sz="1800">
                <a:effectLst/>
                <a:latin typeface="Segoe UI" panose="020B0502040204020203"/>
                <a:ea typeface="等线" panose="02010600030101010101" charset="-122"/>
              </a:rPr>
              <a:t> from the blurred depth </a:t>
            </a:r>
            <a:endParaRPr lang="en-MY" altLang="en-MY" sz="1800">
              <a:effectLst/>
              <a:latin typeface="等线" panose="02010600030101010101" charset="-122"/>
              <a:ea typeface="等线" panose="02010600030101010101" charset="-122"/>
            </a:endParaRPr>
          </a:p>
        </p:txBody>
      </p:sp>
      <p:sp>
        <p:nvSpPr>
          <p:cNvPr id="33" name="right-quote-sign_36811"/>
          <p:cNvSpPr>
            <a:spLocks noChangeAspect="1"/>
          </p:cNvSpPr>
          <p:nvPr/>
        </p:nvSpPr>
        <p:spPr>
          <a:xfrm>
            <a:off x="6054328" y="2936635"/>
            <a:ext cx="507655" cy="492365"/>
          </a:xfrm>
          <a:custGeom>
            <a:avLst/>
            <a:gdLst/>
            <a:ahLst/>
            <a:cxnLst/>
            <a:rect l="0" t="0" r="r" b="b"/>
            <a:pathLst>
              <a:path w="507655" h="492365">
                <a:moveTo>
                  <a:pt x="507655" y="0"/>
                </a:moveTo>
                <a:lnTo>
                  <a:pt x="507655" y="255061"/>
                </a:lnTo>
                <a:cubicBezTo>
                  <a:pt x="507655" y="413264"/>
                  <a:pt x="449453" y="492365"/>
                  <a:pt x="333048" y="492365"/>
                </a:cubicBezTo>
                <a:cubicBezTo>
                  <a:pt x="320114" y="492365"/>
                  <a:pt x="300713" y="492365"/>
                  <a:pt x="274845" y="490751"/>
                </a:cubicBezTo>
                <a:lnTo>
                  <a:pt x="274845" y="392278"/>
                </a:lnTo>
                <a:cubicBezTo>
                  <a:pt x="354065" y="392278"/>
                  <a:pt x="394484" y="355149"/>
                  <a:pt x="394484" y="280890"/>
                </a:cubicBezTo>
                <a:lnTo>
                  <a:pt x="392867" y="235689"/>
                </a:lnTo>
                <a:lnTo>
                  <a:pt x="310413" y="235689"/>
                </a:lnTo>
                <a:lnTo>
                  <a:pt x="310413" y="0"/>
                </a:lnTo>
                <a:lnTo>
                  <a:pt x="507655" y="0"/>
                </a:lnTo>
                <a:lnTo>
                  <a:pt x="507655" y="0"/>
                </a:lnTo>
                <a:close/>
                <a:moveTo>
                  <a:pt x="25868" y="235689"/>
                </a:moveTo>
                <a:lnTo>
                  <a:pt x="108321" y="235689"/>
                </a:lnTo>
                <a:lnTo>
                  <a:pt x="109938" y="280890"/>
                </a:lnTo>
                <a:cubicBezTo>
                  <a:pt x="109938" y="350306"/>
                  <a:pt x="72753" y="387435"/>
                  <a:pt x="0" y="392278"/>
                </a:cubicBezTo>
                <a:lnTo>
                  <a:pt x="0" y="490751"/>
                </a:lnTo>
                <a:cubicBezTo>
                  <a:pt x="22634" y="492365"/>
                  <a:pt x="38802" y="492365"/>
                  <a:pt x="48502" y="492365"/>
                </a:cubicBezTo>
                <a:cubicBezTo>
                  <a:pt x="164907" y="492365"/>
                  <a:pt x="223110" y="413264"/>
                  <a:pt x="223110" y="255061"/>
                </a:cubicBezTo>
                <a:lnTo>
                  <a:pt x="223110" y="0"/>
                </a:lnTo>
                <a:lnTo>
                  <a:pt x="25868" y="0"/>
                </a:lnTo>
                <a:lnTo>
                  <a:pt x="25868" y="235689"/>
                </a:lnTo>
                <a:lnTo>
                  <a:pt x="25868" y="235689"/>
                </a:lnTo>
                <a:close/>
              </a:path>
            </a:pathLst>
          </a:custGeom>
          <a:solidFill>
            <a:schemeClr val="accent1"/>
          </a:solidFill>
          <a:ln>
            <a:noFill/>
          </a:ln>
        </p:spPr>
        <p:txBody>
          <a:bodyPr/>
          <a:lstStyle/>
          <a:p/>
        </p:txBody>
      </p:sp>
      <p:pic>
        <p:nvPicPr>
          <p:cNvPr id="4" name="Picture 3"/>
          <p:cNvPicPr>
            <a:picLocks noChangeAspect="1"/>
          </p:cNvPicPr>
          <p:nvPr/>
        </p:nvPicPr>
        <p:blipFill>
          <a:blip r:embed="rId1"/>
          <a:stretch>
            <a:fillRect/>
          </a:stretch>
        </p:blipFill>
        <p:spPr>
          <a:xfrm>
            <a:off x="7176655" y="1192379"/>
            <a:ext cx="4199999" cy="2145064"/>
          </a:xfrm>
          <a:prstGeom prst="rect">
            <a:avLst/>
          </a:prstGeom>
        </p:spPr>
      </p:pic>
      <p:pic>
        <p:nvPicPr>
          <p:cNvPr id="6" name="Picture 5"/>
          <p:cNvPicPr>
            <a:picLocks noChangeAspect="1"/>
          </p:cNvPicPr>
          <p:nvPr/>
        </p:nvPicPr>
        <p:blipFill>
          <a:blip r:embed="rId2"/>
          <a:stretch>
            <a:fillRect/>
          </a:stretch>
        </p:blipFill>
        <p:spPr>
          <a:xfrm>
            <a:off x="447682" y="3634479"/>
            <a:ext cx="6728973" cy="2788512"/>
          </a:xfrm>
          <a:prstGeom prst="rect">
            <a:avLst/>
          </a:prstGeom>
        </p:spPr>
      </p:pic>
      <p:pic>
        <p:nvPicPr>
          <p:cNvPr id="11" name="Picture 10"/>
          <p:cNvPicPr>
            <a:picLocks noChangeAspect="1"/>
          </p:cNvPicPr>
          <p:nvPr/>
        </p:nvPicPr>
        <p:blipFill>
          <a:blip r:embed="rId3"/>
          <a:stretch>
            <a:fillRect/>
          </a:stretch>
        </p:blipFill>
        <p:spPr>
          <a:xfrm>
            <a:off x="7601681" y="3634478"/>
            <a:ext cx="4142637" cy="1951107"/>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6">
            <a:alpha val="50000"/>
            <a:lumMod val="20000"/>
            <a:lumOff val="80000"/>
          </a:schemeClr>
        </a:solidFill>
        <a:effectLst/>
      </p:bgPr>
    </p:bg>
    <p:spTree>
      <p:nvGrpSpPr>
        <p:cNvPr id="1" name=""/>
        <p:cNvGrpSpPr/>
        <p:nvPr/>
      </p:nvGrpSpPr>
      <p:grpSpPr>
        <a:xfrm>
          <a:off x="0" y="0"/>
          <a:ext cx="0" cy="0"/>
          <a:chOff x="0" y="0"/>
          <a:chExt cx="0" cy="0"/>
        </a:xfrm>
      </p:grpSpPr>
      <p:pic>
        <p:nvPicPr>
          <p:cNvPr id="7" name="图片占位符 6"/>
          <p:cNvPicPr>
            <a:picLocks noGrp="1" noChangeAspect="1"/>
          </p:cNvPicPr>
          <p:nvPr>
            <p:ph type="pic" idx="10"/>
          </p:nvPr>
        </p:nvPicPr>
        <p:blipFill>
          <a:blip r:embed="rId1"/>
          <a:srcRect t="28788" b="28788"/>
          <a:stretch>
            <a:fillRect/>
          </a:stretch>
        </p:blipFill>
        <p:spPr>
          <a:xfrm>
            <a:off x="0" y="-19050"/>
            <a:ext cx="12192000" cy="3442348"/>
          </a:xfrm>
          <a:prstGeom prst="rect">
            <a:avLst/>
          </a:prstGeom>
        </p:spPr>
      </p:pic>
      <p:sp>
        <p:nvSpPr>
          <p:cNvPr id="3" name="标题 2"/>
          <p:cNvSpPr>
            <a:spLocks noGrp="1"/>
          </p:cNvSpPr>
          <p:nvPr>
            <p:ph type="title"/>
          </p:nvPr>
        </p:nvSpPr>
        <p:spPr>
          <a:xfrm>
            <a:off x="4689655" y="4150001"/>
            <a:ext cx="6489700" cy="775349"/>
          </a:xfrm>
          <a:prstGeom prst="rect">
            <a:avLst/>
          </a:prstGeom>
          <a:solidFill>
            <a:schemeClr val="bg1"/>
          </a:solidFill>
          <a:effectLst>
            <a:outerShdw blurRad="50800" dist="38100" dir="2700000" algn="tl" rotWithShape="0">
              <a:srgbClr val="000000">
                <a:alpha val="40000"/>
              </a:srgbClr>
            </a:outerShdw>
          </a:effectLst>
        </p:spPr>
        <p:txBody>
          <a:bodyPr anchor="ctr"/>
          <a:lstStyle>
            <a:lvl1pPr lvl="0" algn="ctr" defTabSz="967740">
              <a:lnSpc>
                <a:spcPct val="90000"/>
              </a:lnSpc>
              <a:spcBef>
                <a:spcPct val="0"/>
              </a:spcBef>
              <a:buNone/>
              <a:defRPr sz="4000" b="1" kern="1200">
                <a:solidFill>
                  <a:schemeClr val="tx2"/>
                </a:solidFill>
                <a:latin typeface="Segoe UI" panose="020B0502040204020203"/>
                <a:ea typeface="HarmonyOS Sans SC Black"/>
              </a:defRPr>
            </a:lvl1pPr>
          </a:lstStyle>
          <a:p>
            <a:pPr lvl="0"/>
            <a:r>
              <a:rPr lang="zh-CN" altLang="zh-CN" sz="4000" b="1">
                <a:solidFill>
                  <a:srgbClr val="C8161E"/>
                </a:solidFill>
                <a:latin typeface="HarmonyOS Sans SC Black"/>
                <a:ea typeface="HarmonyOS Sans SC Black"/>
              </a:rPr>
              <a:t>项目阐述</a:t>
            </a:r>
            <a:endParaRPr lang="zh-CN" altLang="zh-CN">
              <a:latin typeface="HarmonyOS Sans SC Black"/>
              <a:ea typeface="HarmonyOS Sans SC Black"/>
            </a:endParaRPr>
          </a:p>
        </p:txBody>
      </p:sp>
      <p:grpSp>
        <p:nvGrpSpPr>
          <p:cNvPr id="11" name="组合 10"/>
          <p:cNvGrpSpPr/>
          <p:nvPr/>
        </p:nvGrpSpPr>
        <p:grpSpPr>
          <a:xfrm>
            <a:off x="1048224" y="3047028"/>
            <a:ext cx="2895125" cy="3181080"/>
            <a:chOff x="1048225" y="3047028"/>
            <a:chExt cx="2862842" cy="3181080"/>
          </a:xfrm>
        </p:grpSpPr>
        <p:sp>
          <p:nvSpPr>
            <p:cNvPr id="12" name="矩形 11"/>
            <p:cNvSpPr/>
            <p:nvPr/>
          </p:nvSpPr>
          <p:spPr>
            <a:xfrm>
              <a:off x="1048225" y="3047028"/>
              <a:ext cx="2862842" cy="3180036"/>
            </a:xfrm>
            <a:prstGeom prst="rect">
              <a:avLst/>
            </a:prstGeom>
            <a:solidFill>
              <a:srgbClr val="FFFFFF"/>
            </a:solidFill>
            <a:ln>
              <a:noFill/>
            </a:ln>
            <a:effectLst>
              <a:outerShdw blurRad="50800" dist="38100" dir="2700000" algn="tl" rotWithShape="0">
                <a:srgbClr val="000000">
                  <a:alpha val="40000"/>
                </a:srgbClr>
              </a:outerShdw>
            </a:effectLst>
          </p:spPr>
          <p:txBody>
            <a:bodyPr anchor="ctr"/>
            <a:lstStyle/>
            <a:p>
              <a:pPr marL="0" lvl="0" indent="0" algn="ctr" defTabSz="914400">
                <a:lnSpc>
                  <a:spcPct val="100000"/>
                </a:lnSpc>
                <a:spcBef>
                  <a:spcPts val="0"/>
                </a:spcBef>
                <a:spcAft>
                  <a:spcPts val="0"/>
                </a:spcAft>
                <a:buClrTx/>
                <a:buSzTx/>
                <a:buFontTx/>
                <a:buNone/>
                <a:defRPr/>
              </a:pPr>
              <a:r>
                <a:rPr lang="en-US" altLang="zh-CN" sz="13800" b="1" i="0" u="none" strike="noStrike" kern="0" spc="0" baseline="0">
                  <a:ln>
                    <a:noFill/>
                  </a:ln>
                  <a:solidFill>
                    <a:srgbClr val="C8161E"/>
                  </a:solidFill>
                  <a:effectLst/>
                  <a:latin typeface="Arial" panose="020B0604020202020204"/>
                  <a:ea typeface="微软雅黑" panose="020B0503020204020204" charset="-122"/>
                </a:rPr>
                <a:t>01</a:t>
              </a:r>
              <a:endParaRPr lang="zh-CN" altLang="en-US" sz="13800" b="1" i="0" u="none" strike="noStrike" kern="0" spc="0" baseline="0">
                <a:ln>
                  <a:noFill/>
                </a:ln>
                <a:solidFill>
                  <a:srgbClr val="C8161E"/>
                </a:solidFill>
                <a:effectLst/>
                <a:latin typeface="Arial" panose="020B0604020202020204"/>
                <a:ea typeface="微软雅黑" panose="020B0503020204020204" charset="-122"/>
              </a:endParaRPr>
            </a:p>
          </p:txBody>
        </p:sp>
        <p:sp>
          <p:nvSpPr>
            <p:cNvPr id="13" name="矩形 12"/>
            <p:cNvSpPr/>
            <p:nvPr/>
          </p:nvSpPr>
          <p:spPr>
            <a:xfrm rot="16200000">
              <a:off x="2434933" y="4751974"/>
              <a:ext cx="90000" cy="2862268"/>
            </a:xfrm>
            <a:prstGeom prst="rect">
              <a:avLst/>
            </a:prstGeom>
            <a:solidFill>
              <a:srgbClr val="C8161E"/>
            </a:solidFill>
            <a:ln>
              <a:noFill/>
            </a:ln>
            <a:effectLst/>
          </p:spPr>
          <p:txBody>
            <a:bodyPr anchor="ctr"/>
            <a:lstStyle/>
            <a:p>
              <a:pPr marL="0" lvl="0" indent="0" algn="ctr" defTabSz="914400">
                <a:lnSpc>
                  <a:spcPct val="100000"/>
                </a:lnSpc>
                <a:spcBef>
                  <a:spcPts val="0"/>
                </a:spcBef>
                <a:spcAft>
                  <a:spcPts val="0"/>
                </a:spcAft>
                <a:buClrTx/>
                <a:buSzTx/>
                <a:buFontTx/>
                <a:buNone/>
                <a:defRPr/>
              </a:pPr>
              <a:endParaRPr lang="zh-CN" altLang="en-US" sz="1800" b="0" i="0" u="none" strike="noStrike" kern="0" spc="0" baseline="0">
                <a:ln>
                  <a:noFill/>
                </a:ln>
                <a:solidFill>
                  <a:srgbClr val="FFFFFF"/>
                </a:solidFill>
                <a:effectLst/>
                <a:latin typeface="Arial" panose="020B0604020202020204"/>
                <a:ea typeface="微软雅黑" panose="020B0503020204020204" charset="-122"/>
              </a:endParaRPr>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1"/>
          </p:nvPr>
        </p:nvSpPr>
        <p:spPr/>
        <p:txBody>
          <a:bodyPr/>
          <a:lstStyle/>
          <a:p>
            <a:r>
              <a:rPr lang="zh-CN" altLang="en-US"/>
              <a:t>技术方案（</a:t>
            </a:r>
            <a:r>
              <a:rPr lang="en-MY" altLang="en-MY"/>
              <a:t>Rendering）</a:t>
            </a:r>
            <a:endParaRPr lang="en-MY" altLang="en-MY"/>
          </a:p>
        </p:txBody>
      </p:sp>
      <p:sp>
        <p:nvSpPr>
          <p:cNvPr id="7" name="矩形: 圆角 6"/>
          <p:cNvSpPr/>
          <p:nvPr/>
        </p:nvSpPr>
        <p:spPr>
          <a:xfrm>
            <a:off x="1075351" y="1284596"/>
            <a:ext cx="4812291" cy="2424446"/>
          </a:xfrm>
          <a:prstGeom prst="roundRect">
            <a:avLst>
              <a:gd name="adj" fmla="val 0"/>
            </a:avLst>
          </a:prstGeom>
          <a:solidFill>
            <a:srgbClr val="FFFFFF"/>
          </a:solidFill>
          <a:ln>
            <a:noFill/>
          </a:ln>
          <a:effectLst>
            <a:outerShdw blurRad="50800" dist="38100" dir="2700000" algn="tl" rotWithShape="0">
              <a:srgbClr val="000000">
                <a:alpha val="40000"/>
              </a:srgbClr>
            </a:outerShdw>
          </a:effectLst>
        </p:spPr>
        <p:txBody>
          <a:bodyPr anchor="ctr"/>
          <a:lstStyle/>
          <a:p>
            <a:pPr algn="just"/>
            <a:endParaRPr lang="zh-CN" altLang="en-US"/>
          </a:p>
        </p:txBody>
      </p:sp>
      <p:sp>
        <p:nvSpPr>
          <p:cNvPr id="9" name="平行四边形 8"/>
          <p:cNvSpPr/>
          <p:nvPr/>
        </p:nvSpPr>
        <p:spPr>
          <a:xfrm>
            <a:off x="1254366" y="1389530"/>
            <a:ext cx="473565" cy="242093"/>
          </a:xfrm>
          <a:prstGeom prst="parallelogram">
            <a:avLst>
              <a:gd name="adj" fmla="val 44445"/>
            </a:avLst>
          </a:prstGeom>
          <a:solidFill>
            <a:schemeClr val="accent1"/>
          </a:solidFill>
          <a:ln>
            <a:noFill/>
          </a:ln>
          <a:effectLst/>
        </p:spPr>
        <p:txBody>
          <a:bodyPr anchor="ctr"/>
          <a:lstStyle/>
          <a:p>
            <a:pPr algn="ctr"/>
            <a:endParaRPr lang="zh-CN" altLang="en-US">
              <a:solidFill>
                <a:schemeClr val="lt1"/>
              </a:solidFill>
            </a:endParaRPr>
          </a:p>
        </p:txBody>
      </p:sp>
      <p:sp>
        <p:nvSpPr>
          <p:cNvPr id="18" name="文本框 17"/>
          <p:cNvSpPr txBox="1"/>
          <p:nvPr/>
        </p:nvSpPr>
        <p:spPr>
          <a:xfrm>
            <a:off x="1301500" y="1786563"/>
            <a:ext cx="4378864" cy="2424446"/>
          </a:xfrm>
          <a:prstGeom prst="rect">
            <a:avLst/>
          </a:prstGeom>
          <a:noFill/>
        </p:spPr>
        <p:txBody>
          <a:bodyPr wrap="square">
            <a:spAutoFit/>
          </a:bodyPr>
          <a:lstStyle/>
          <a:p>
            <a:pPr algn="just"/>
            <a:r>
              <a:rPr lang="en-MY" altLang="en-MY" sz="2000" b="1">
                <a:latin typeface="Segoe UI" panose="020B0502040204020203"/>
                <a:ea typeface="等线" panose="02010600030101010101" charset="-122"/>
              </a:rPr>
              <a:t>Calculating the thickness</a:t>
            </a:r>
            <a:endParaRPr lang="en-MY" altLang="en-MY" sz="2000" b="1">
              <a:latin typeface="Segoe UI" panose="020B0502040204020203"/>
              <a:ea typeface="等线" panose="02010600030101010101" charset="-122"/>
            </a:endParaRPr>
          </a:p>
          <a:p>
            <a:pPr algn="just"/>
            <a:endParaRPr lang="en-MY" altLang="en-MY" sz="1700">
              <a:effectLst/>
              <a:latin typeface="等线" panose="02010600030101010101" charset="-122"/>
              <a:ea typeface="等线" panose="02010600030101010101" charset="-122"/>
            </a:endParaRPr>
          </a:p>
          <a:p>
            <a:pPr marL="342900" indent="-342900" algn="just">
              <a:lnSpc>
                <a:spcPct val="130000"/>
              </a:lnSpc>
              <a:buFont typeface="Arial" panose="020B0604020202020204"/>
              <a:buAutoNum type="arabicPeriod"/>
            </a:pPr>
            <a:r>
              <a:rPr lang="en-MY" altLang="en-MY">
                <a:latin typeface="Segoe UI" panose="020B0502040204020203"/>
                <a:ea typeface="等线" panose="02010600030101010101" charset="-122"/>
              </a:rPr>
              <a:t>Generate a thickness texture. </a:t>
            </a:r>
            <a:endParaRPr lang="en-MY" altLang="en-MY">
              <a:latin typeface="Segoe UI" panose="020B0502040204020203"/>
              <a:ea typeface="等线" panose="02010600030101010101" charset="-122"/>
            </a:endParaRPr>
          </a:p>
          <a:p>
            <a:pPr marL="342900" indent="-342900" algn="just">
              <a:lnSpc>
                <a:spcPct val="130000"/>
              </a:lnSpc>
              <a:buFont typeface="Arial" panose="020B0604020202020204"/>
              <a:buAutoNum type="arabicPeriod"/>
            </a:pPr>
            <a:r>
              <a:rPr lang="en-MY" altLang="en-MY">
                <a:latin typeface="Segoe UI" panose="020B0502040204020203"/>
                <a:ea typeface="等线" panose="02010600030101010101" charset="-122"/>
              </a:rPr>
              <a:t>Need to </a:t>
            </a:r>
            <a:r>
              <a:rPr lang="en-US" altLang="zh-CN">
                <a:latin typeface="Segoe UI" panose="020B0502040204020203"/>
                <a:ea typeface="等线" panose="02010600030101010101" charset="-122"/>
              </a:rPr>
              <a:t>generate</a:t>
            </a:r>
            <a:r>
              <a:rPr lang="en-MY" altLang="en-MY">
                <a:latin typeface="Segoe UI" panose="020B0502040204020203"/>
                <a:ea typeface="等线" panose="02010600030101010101" charset="-122"/>
              </a:rPr>
              <a:t> the quads again.</a:t>
            </a:r>
            <a:endParaRPr lang="en-MY" altLang="en-MY">
              <a:latin typeface="Segoe UI" panose="020B0502040204020203"/>
              <a:ea typeface="等线" panose="02010600030101010101" charset="-122"/>
            </a:endParaRPr>
          </a:p>
          <a:p>
            <a:pPr marL="342900" indent="-342900" algn="just">
              <a:lnSpc>
                <a:spcPct val="130000"/>
              </a:lnSpc>
              <a:buFont typeface="Arial" panose="020B0604020202020204"/>
              <a:buAutoNum type="arabicPeriod"/>
            </a:pPr>
            <a:r>
              <a:rPr lang="en-US" altLang="zh-CN">
                <a:latin typeface="Segoe UI" panose="020B0502040204020203"/>
                <a:ea typeface="等线" panose="02010600030101010101" charset="-122"/>
              </a:rPr>
              <a:t>Use bilateral filter to blur it.</a:t>
            </a:r>
            <a:endParaRPr lang="en-MY" altLang="en-MY">
              <a:latin typeface="Segoe UI" panose="020B0502040204020203"/>
              <a:ea typeface="等线" panose="02010600030101010101" charset="-122"/>
            </a:endParaRPr>
          </a:p>
          <a:p>
            <a:pPr marL="342900" indent="-342900" algn="just">
              <a:lnSpc>
                <a:spcPct val="130000"/>
              </a:lnSpc>
              <a:buFont typeface="Arial" panose="020B0604020202020204"/>
              <a:buAutoNum type="arabicPeriod"/>
            </a:pPr>
            <a:endParaRPr lang="en-US" altLang="zh-CN">
              <a:latin typeface="Segoe UI" panose="020B0502040204020203"/>
              <a:ea typeface="等线" panose="02010600030101010101" charset="-122"/>
            </a:endParaRPr>
          </a:p>
          <a:p>
            <a:pPr marL="342900" indent="-342900" algn="just">
              <a:lnSpc>
                <a:spcPct val="130000"/>
              </a:lnSpc>
              <a:buFont typeface="Arial" panose="020B0604020202020204"/>
              <a:buAutoNum type="arabicPeriod"/>
            </a:pPr>
            <a:endParaRPr lang="en-MY" altLang="en-MY">
              <a:latin typeface="Segoe UI" panose="020B0502040204020203"/>
              <a:ea typeface="等线" panose="02010600030101010101" charset="-122"/>
            </a:endParaRPr>
          </a:p>
        </p:txBody>
      </p:sp>
      <p:sp>
        <p:nvSpPr>
          <p:cNvPr id="33" name="right-quote-sign_36811"/>
          <p:cNvSpPr>
            <a:spLocks noChangeAspect="1"/>
          </p:cNvSpPr>
          <p:nvPr/>
        </p:nvSpPr>
        <p:spPr>
          <a:xfrm>
            <a:off x="5438157" y="3462859"/>
            <a:ext cx="507655" cy="492365"/>
          </a:xfrm>
          <a:custGeom>
            <a:avLst/>
            <a:gdLst/>
            <a:ahLst/>
            <a:cxnLst/>
            <a:rect l="0" t="0" r="r" b="b"/>
            <a:pathLst>
              <a:path w="507655" h="492365">
                <a:moveTo>
                  <a:pt x="507655" y="0"/>
                </a:moveTo>
                <a:lnTo>
                  <a:pt x="507655" y="255061"/>
                </a:lnTo>
                <a:cubicBezTo>
                  <a:pt x="507655" y="413264"/>
                  <a:pt x="449453" y="492365"/>
                  <a:pt x="333048" y="492365"/>
                </a:cubicBezTo>
                <a:cubicBezTo>
                  <a:pt x="320114" y="492365"/>
                  <a:pt x="300713" y="492365"/>
                  <a:pt x="274845" y="490751"/>
                </a:cubicBezTo>
                <a:lnTo>
                  <a:pt x="274845" y="392278"/>
                </a:lnTo>
                <a:cubicBezTo>
                  <a:pt x="354065" y="392278"/>
                  <a:pt x="394484" y="355149"/>
                  <a:pt x="394484" y="280890"/>
                </a:cubicBezTo>
                <a:lnTo>
                  <a:pt x="392867" y="235689"/>
                </a:lnTo>
                <a:lnTo>
                  <a:pt x="310413" y="235689"/>
                </a:lnTo>
                <a:lnTo>
                  <a:pt x="310413" y="0"/>
                </a:lnTo>
                <a:lnTo>
                  <a:pt x="507655" y="0"/>
                </a:lnTo>
                <a:lnTo>
                  <a:pt x="507655" y="0"/>
                </a:lnTo>
                <a:close/>
                <a:moveTo>
                  <a:pt x="25868" y="235689"/>
                </a:moveTo>
                <a:lnTo>
                  <a:pt x="108321" y="235689"/>
                </a:lnTo>
                <a:lnTo>
                  <a:pt x="109938" y="280890"/>
                </a:lnTo>
                <a:cubicBezTo>
                  <a:pt x="109938" y="350306"/>
                  <a:pt x="72753" y="387435"/>
                  <a:pt x="0" y="392278"/>
                </a:cubicBezTo>
                <a:lnTo>
                  <a:pt x="0" y="490751"/>
                </a:lnTo>
                <a:cubicBezTo>
                  <a:pt x="22634" y="492365"/>
                  <a:pt x="38802" y="492365"/>
                  <a:pt x="48502" y="492365"/>
                </a:cubicBezTo>
                <a:cubicBezTo>
                  <a:pt x="164907" y="492365"/>
                  <a:pt x="223110" y="413264"/>
                  <a:pt x="223110" y="255061"/>
                </a:cubicBezTo>
                <a:lnTo>
                  <a:pt x="223110" y="0"/>
                </a:lnTo>
                <a:lnTo>
                  <a:pt x="25868" y="0"/>
                </a:lnTo>
                <a:lnTo>
                  <a:pt x="25868" y="235689"/>
                </a:lnTo>
                <a:lnTo>
                  <a:pt x="25868" y="235689"/>
                </a:lnTo>
                <a:close/>
              </a:path>
            </a:pathLst>
          </a:custGeom>
          <a:solidFill>
            <a:schemeClr val="accent1"/>
          </a:solidFill>
          <a:ln>
            <a:noFill/>
          </a:ln>
        </p:spPr>
        <p:txBody>
          <a:bodyPr/>
          <a:lstStyle/>
          <a:p/>
        </p:txBody>
      </p:sp>
      <p:pic>
        <p:nvPicPr>
          <p:cNvPr id="4" name="Picture 3"/>
          <p:cNvPicPr>
            <a:picLocks noChangeAspect="1"/>
          </p:cNvPicPr>
          <p:nvPr/>
        </p:nvPicPr>
        <p:blipFill>
          <a:blip r:embed="rId1"/>
          <a:stretch>
            <a:fillRect/>
          </a:stretch>
        </p:blipFill>
        <p:spPr>
          <a:xfrm>
            <a:off x="6999986" y="1388506"/>
            <a:ext cx="4172081" cy="2040494"/>
          </a:xfrm>
          <a:prstGeom prst="rect">
            <a:avLst/>
          </a:prstGeom>
        </p:spPr>
      </p:pic>
      <p:pic>
        <p:nvPicPr>
          <p:cNvPr id="6" name="Picture 5"/>
          <p:cNvPicPr>
            <a:picLocks noChangeAspect="1"/>
          </p:cNvPicPr>
          <p:nvPr/>
        </p:nvPicPr>
        <p:blipFill>
          <a:blip r:embed="rId2"/>
          <a:stretch>
            <a:fillRect/>
          </a:stretch>
        </p:blipFill>
        <p:spPr>
          <a:xfrm>
            <a:off x="6999986" y="3715961"/>
            <a:ext cx="4172081" cy="1948801"/>
          </a:xfrm>
          <a:prstGeom prst="rect">
            <a:avLst/>
          </a:prstGeom>
        </p:spPr>
      </p:pic>
      <p:pic>
        <p:nvPicPr>
          <p:cNvPr id="10" name="Picture 9"/>
          <p:cNvPicPr>
            <a:picLocks noChangeAspect="1"/>
          </p:cNvPicPr>
          <p:nvPr/>
        </p:nvPicPr>
        <p:blipFill>
          <a:blip r:embed="rId3"/>
          <a:stretch>
            <a:fillRect/>
          </a:stretch>
        </p:blipFill>
        <p:spPr>
          <a:xfrm>
            <a:off x="659715" y="4051329"/>
            <a:ext cx="5935935" cy="2140361"/>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1"/>
          </p:nvPr>
        </p:nvSpPr>
        <p:spPr/>
        <p:txBody>
          <a:bodyPr/>
          <a:lstStyle/>
          <a:p>
            <a:r>
              <a:rPr lang="zh-CN" altLang="en-US"/>
              <a:t>技术方案（</a:t>
            </a:r>
            <a:r>
              <a:rPr lang="en-MY" altLang="en-MY"/>
              <a:t>Rendering）</a:t>
            </a:r>
            <a:endParaRPr lang="en-MY" altLang="en-MY"/>
          </a:p>
        </p:txBody>
      </p:sp>
      <p:sp>
        <p:nvSpPr>
          <p:cNvPr id="7" name="矩形: 圆角 6"/>
          <p:cNvSpPr/>
          <p:nvPr/>
        </p:nvSpPr>
        <p:spPr>
          <a:xfrm>
            <a:off x="1075351" y="1544873"/>
            <a:ext cx="5059550" cy="1540328"/>
          </a:xfrm>
          <a:prstGeom prst="roundRect">
            <a:avLst>
              <a:gd name="adj" fmla="val 0"/>
            </a:avLst>
          </a:prstGeom>
          <a:solidFill>
            <a:srgbClr val="FFFFFF"/>
          </a:solidFill>
          <a:ln>
            <a:noFill/>
          </a:ln>
          <a:effectLst>
            <a:outerShdw blurRad="50800" dist="38100" dir="2700000" algn="tl" rotWithShape="0">
              <a:srgbClr val="000000">
                <a:alpha val="40000"/>
              </a:srgbClr>
            </a:outerShdw>
          </a:effectLst>
        </p:spPr>
        <p:txBody>
          <a:bodyPr anchor="ctr"/>
          <a:lstStyle/>
          <a:p>
            <a:pPr algn="just"/>
            <a:endParaRPr lang="zh-CN" altLang="en-US"/>
          </a:p>
        </p:txBody>
      </p:sp>
      <p:sp>
        <p:nvSpPr>
          <p:cNvPr id="9" name="平行四边形 8"/>
          <p:cNvSpPr/>
          <p:nvPr/>
        </p:nvSpPr>
        <p:spPr>
          <a:xfrm>
            <a:off x="1254366" y="1700757"/>
            <a:ext cx="473565" cy="242093"/>
          </a:xfrm>
          <a:prstGeom prst="parallelogram">
            <a:avLst>
              <a:gd name="adj" fmla="val 44445"/>
            </a:avLst>
          </a:prstGeom>
          <a:solidFill>
            <a:schemeClr val="accent1"/>
          </a:solidFill>
          <a:ln>
            <a:noFill/>
          </a:ln>
          <a:effectLst/>
        </p:spPr>
        <p:txBody>
          <a:bodyPr anchor="ctr"/>
          <a:lstStyle/>
          <a:p>
            <a:pPr algn="ctr"/>
            <a:endParaRPr lang="zh-CN" altLang="en-US">
              <a:solidFill>
                <a:schemeClr val="lt1"/>
              </a:solidFill>
            </a:endParaRPr>
          </a:p>
        </p:txBody>
      </p:sp>
      <p:sp>
        <p:nvSpPr>
          <p:cNvPr id="18" name="文本框 17"/>
          <p:cNvSpPr txBox="1"/>
          <p:nvPr/>
        </p:nvSpPr>
        <p:spPr>
          <a:xfrm>
            <a:off x="1301500" y="2097790"/>
            <a:ext cx="4833401" cy="722442"/>
          </a:xfrm>
          <a:prstGeom prst="rect">
            <a:avLst/>
          </a:prstGeom>
          <a:noFill/>
        </p:spPr>
        <p:txBody>
          <a:bodyPr wrap="square">
            <a:spAutoFit/>
          </a:bodyPr>
          <a:lstStyle/>
          <a:p>
            <a:pPr algn="just">
              <a:lnSpc>
                <a:spcPct val="100000"/>
              </a:lnSpc>
            </a:pPr>
            <a:r>
              <a:rPr lang="en-US" altLang="en-US" sz="2000" b="1">
                <a:effectLst/>
                <a:latin typeface="Segoe UI" panose="020B0502040204020203"/>
                <a:ea typeface="等线" panose="02010600030101010101" charset="-122"/>
              </a:rPr>
              <a:t>Usual Characteristics</a:t>
            </a:r>
            <a:endParaRPr lang="en-MY" altLang="en-MY" sz="2400">
              <a:effectLst/>
              <a:latin typeface="等线" panose="02010600030101010101" charset="-122"/>
              <a:ea typeface="等线" panose="02010600030101010101" charset="-122"/>
            </a:endParaRPr>
          </a:p>
          <a:p>
            <a:pPr marL="342900" indent="-342900" algn="just">
              <a:lnSpc>
                <a:spcPct val="130000"/>
              </a:lnSpc>
              <a:buFont typeface="Arial" panose="020B0604020202020204"/>
              <a:buAutoNum type="arabicPeriod"/>
            </a:pPr>
            <a:r>
              <a:rPr lang="en-MY" altLang="en-MY">
                <a:latin typeface="Segoe UI" panose="020B0502040204020203"/>
                <a:ea typeface="等线" panose="02010600030101010101" charset="-122"/>
              </a:rPr>
              <a:t>Calculate diffuse, ambient, specular</a:t>
            </a:r>
            <a:endParaRPr lang="en-MY" altLang="en-MY">
              <a:latin typeface="Segoe UI" panose="020B0502040204020203"/>
              <a:ea typeface="等线" panose="02010600030101010101" charset="-122"/>
            </a:endParaRPr>
          </a:p>
        </p:txBody>
      </p:sp>
      <p:sp>
        <p:nvSpPr>
          <p:cNvPr id="33" name="right-quote-sign_36811"/>
          <p:cNvSpPr>
            <a:spLocks noChangeAspect="1"/>
          </p:cNvSpPr>
          <p:nvPr/>
        </p:nvSpPr>
        <p:spPr>
          <a:xfrm>
            <a:off x="5634186" y="2936635"/>
            <a:ext cx="507655" cy="492365"/>
          </a:xfrm>
          <a:custGeom>
            <a:avLst/>
            <a:gdLst/>
            <a:ahLst/>
            <a:cxnLst/>
            <a:rect l="0" t="0" r="r" b="b"/>
            <a:pathLst>
              <a:path w="507655" h="492365">
                <a:moveTo>
                  <a:pt x="507655" y="0"/>
                </a:moveTo>
                <a:lnTo>
                  <a:pt x="507655" y="255061"/>
                </a:lnTo>
                <a:cubicBezTo>
                  <a:pt x="507655" y="413264"/>
                  <a:pt x="449453" y="492365"/>
                  <a:pt x="333048" y="492365"/>
                </a:cubicBezTo>
                <a:cubicBezTo>
                  <a:pt x="320114" y="492365"/>
                  <a:pt x="300713" y="492365"/>
                  <a:pt x="274845" y="490751"/>
                </a:cubicBezTo>
                <a:lnTo>
                  <a:pt x="274845" y="392278"/>
                </a:lnTo>
                <a:cubicBezTo>
                  <a:pt x="354065" y="392278"/>
                  <a:pt x="394484" y="355149"/>
                  <a:pt x="394484" y="280890"/>
                </a:cubicBezTo>
                <a:lnTo>
                  <a:pt x="392867" y="235689"/>
                </a:lnTo>
                <a:lnTo>
                  <a:pt x="310413" y="235689"/>
                </a:lnTo>
                <a:lnTo>
                  <a:pt x="310413" y="0"/>
                </a:lnTo>
                <a:lnTo>
                  <a:pt x="507655" y="0"/>
                </a:lnTo>
                <a:lnTo>
                  <a:pt x="507655" y="0"/>
                </a:lnTo>
                <a:close/>
                <a:moveTo>
                  <a:pt x="25868" y="235689"/>
                </a:moveTo>
                <a:lnTo>
                  <a:pt x="108321" y="235689"/>
                </a:lnTo>
                <a:lnTo>
                  <a:pt x="109938" y="280890"/>
                </a:lnTo>
                <a:cubicBezTo>
                  <a:pt x="109938" y="350306"/>
                  <a:pt x="72753" y="387435"/>
                  <a:pt x="0" y="392278"/>
                </a:cubicBezTo>
                <a:lnTo>
                  <a:pt x="0" y="490751"/>
                </a:lnTo>
                <a:cubicBezTo>
                  <a:pt x="22634" y="492365"/>
                  <a:pt x="38802" y="492365"/>
                  <a:pt x="48502" y="492365"/>
                </a:cubicBezTo>
                <a:cubicBezTo>
                  <a:pt x="164907" y="492365"/>
                  <a:pt x="223110" y="413264"/>
                  <a:pt x="223110" y="255061"/>
                </a:cubicBezTo>
                <a:lnTo>
                  <a:pt x="223110" y="0"/>
                </a:lnTo>
                <a:lnTo>
                  <a:pt x="25868" y="0"/>
                </a:lnTo>
                <a:lnTo>
                  <a:pt x="25868" y="235689"/>
                </a:lnTo>
                <a:lnTo>
                  <a:pt x="25868" y="235689"/>
                </a:lnTo>
                <a:close/>
              </a:path>
            </a:pathLst>
          </a:custGeom>
          <a:solidFill>
            <a:schemeClr val="accent1"/>
          </a:solidFill>
          <a:ln>
            <a:noFill/>
          </a:ln>
        </p:spPr>
        <p:txBody>
          <a:bodyPr/>
          <a:lstStyle/>
          <a:p/>
        </p:txBody>
      </p:sp>
      <p:pic>
        <p:nvPicPr>
          <p:cNvPr id="4" name="Picture 3"/>
          <p:cNvPicPr>
            <a:picLocks noChangeAspect="1"/>
          </p:cNvPicPr>
          <p:nvPr/>
        </p:nvPicPr>
        <p:blipFill>
          <a:blip r:embed="rId1"/>
          <a:stretch>
            <a:fillRect/>
          </a:stretch>
        </p:blipFill>
        <p:spPr>
          <a:xfrm>
            <a:off x="7218955" y="1041317"/>
            <a:ext cx="3557829" cy="1778915"/>
          </a:xfrm>
          <a:prstGeom prst="rect">
            <a:avLst/>
          </a:prstGeom>
        </p:spPr>
      </p:pic>
      <p:pic>
        <p:nvPicPr>
          <p:cNvPr id="6" name="Picture 5"/>
          <p:cNvPicPr>
            <a:picLocks noChangeAspect="1"/>
          </p:cNvPicPr>
          <p:nvPr/>
        </p:nvPicPr>
        <p:blipFill>
          <a:blip r:embed="rId2"/>
          <a:stretch>
            <a:fillRect/>
          </a:stretch>
        </p:blipFill>
        <p:spPr>
          <a:xfrm>
            <a:off x="7218956" y="2820232"/>
            <a:ext cx="3557828" cy="1755507"/>
          </a:xfrm>
          <a:prstGeom prst="rect">
            <a:avLst/>
          </a:prstGeom>
        </p:spPr>
      </p:pic>
      <p:pic>
        <p:nvPicPr>
          <p:cNvPr id="10" name="Picture 9"/>
          <p:cNvPicPr>
            <a:picLocks noChangeAspect="1"/>
          </p:cNvPicPr>
          <p:nvPr/>
        </p:nvPicPr>
        <p:blipFill>
          <a:blip r:embed="rId3"/>
          <a:stretch>
            <a:fillRect/>
          </a:stretch>
        </p:blipFill>
        <p:spPr>
          <a:xfrm>
            <a:off x="7218955" y="4555415"/>
            <a:ext cx="3557829" cy="1688595"/>
          </a:xfrm>
          <a:prstGeom prst="rect">
            <a:avLst/>
          </a:prstGeom>
        </p:spPr>
      </p:pic>
      <p:pic>
        <p:nvPicPr>
          <p:cNvPr id="14" name="Picture 13"/>
          <p:cNvPicPr>
            <a:picLocks noChangeAspect="1"/>
          </p:cNvPicPr>
          <p:nvPr/>
        </p:nvPicPr>
        <p:blipFill>
          <a:blip r:embed="rId4"/>
          <a:stretch>
            <a:fillRect/>
          </a:stretch>
        </p:blipFill>
        <p:spPr>
          <a:xfrm>
            <a:off x="1415216" y="3838164"/>
            <a:ext cx="4379820" cy="2228162"/>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1"/>
          </p:nvPr>
        </p:nvSpPr>
        <p:spPr/>
        <p:txBody>
          <a:bodyPr/>
          <a:lstStyle/>
          <a:p>
            <a:r>
              <a:rPr lang="zh-CN" altLang="en-US"/>
              <a:t>技术方案（</a:t>
            </a:r>
            <a:r>
              <a:rPr lang="en-MY" altLang="en-MY"/>
              <a:t>Rendering）</a:t>
            </a:r>
            <a:endParaRPr lang="en-MY" altLang="en-MY"/>
          </a:p>
        </p:txBody>
      </p:sp>
      <p:sp>
        <p:nvSpPr>
          <p:cNvPr id="7" name="矩形: 圆角 6"/>
          <p:cNvSpPr/>
          <p:nvPr/>
        </p:nvSpPr>
        <p:spPr>
          <a:xfrm>
            <a:off x="1186188" y="1411589"/>
            <a:ext cx="4105365" cy="2255509"/>
          </a:xfrm>
          <a:prstGeom prst="roundRect">
            <a:avLst>
              <a:gd name="adj" fmla="val 0"/>
            </a:avLst>
          </a:prstGeom>
          <a:solidFill>
            <a:srgbClr val="FFFFFF"/>
          </a:solidFill>
          <a:ln>
            <a:noFill/>
          </a:ln>
          <a:effectLst>
            <a:outerShdw blurRad="50800" dist="38100" dir="2700000" algn="tl" rotWithShape="0">
              <a:srgbClr val="000000">
                <a:alpha val="40000"/>
              </a:srgbClr>
            </a:outerShdw>
          </a:effectLst>
        </p:spPr>
        <p:txBody>
          <a:bodyPr anchor="ctr"/>
          <a:lstStyle/>
          <a:p>
            <a:pPr algn="just"/>
            <a:endParaRPr lang="zh-CN" altLang="en-US"/>
          </a:p>
        </p:txBody>
      </p:sp>
      <p:sp>
        <p:nvSpPr>
          <p:cNvPr id="9" name="平行四边形 8"/>
          <p:cNvSpPr/>
          <p:nvPr/>
        </p:nvSpPr>
        <p:spPr>
          <a:xfrm>
            <a:off x="1365203" y="1567474"/>
            <a:ext cx="473565" cy="242093"/>
          </a:xfrm>
          <a:prstGeom prst="parallelogram">
            <a:avLst>
              <a:gd name="adj" fmla="val 44445"/>
            </a:avLst>
          </a:prstGeom>
          <a:solidFill>
            <a:schemeClr val="accent1"/>
          </a:solidFill>
          <a:ln>
            <a:noFill/>
          </a:ln>
          <a:effectLst/>
        </p:spPr>
        <p:txBody>
          <a:bodyPr anchor="ctr"/>
          <a:lstStyle/>
          <a:p>
            <a:pPr algn="ctr"/>
            <a:endParaRPr lang="zh-CN" altLang="en-US">
              <a:solidFill>
                <a:schemeClr val="lt1"/>
              </a:solidFill>
            </a:endParaRPr>
          </a:p>
        </p:txBody>
      </p:sp>
      <p:sp>
        <p:nvSpPr>
          <p:cNvPr id="18" name="文本框 17"/>
          <p:cNvSpPr txBox="1"/>
          <p:nvPr/>
        </p:nvSpPr>
        <p:spPr>
          <a:xfrm>
            <a:off x="1412337" y="1964507"/>
            <a:ext cx="3644437" cy="1231106"/>
          </a:xfrm>
          <a:prstGeom prst="rect">
            <a:avLst/>
          </a:prstGeom>
          <a:noFill/>
        </p:spPr>
        <p:txBody>
          <a:bodyPr wrap="square">
            <a:spAutoFit/>
          </a:bodyPr>
          <a:lstStyle/>
          <a:p>
            <a:pPr algn="just">
              <a:lnSpc>
                <a:spcPct val="100000"/>
              </a:lnSpc>
            </a:pPr>
            <a:r>
              <a:rPr lang="en-US" altLang="zh-CN" sz="2000" b="1">
                <a:latin typeface="Segoe UI" panose="020B0502040204020203"/>
                <a:ea typeface="等线" panose="02010600030101010101" charset="-122"/>
              </a:rPr>
              <a:t>Beer’s Law</a:t>
            </a:r>
            <a:endParaRPr lang="en-US" altLang="zh-CN" sz="2000" b="1">
              <a:latin typeface="Segoe UI" panose="020B0502040204020203"/>
              <a:ea typeface="等线" panose="02010600030101010101" charset="-122"/>
            </a:endParaRPr>
          </a:p>
          <a:p>
            <a:pPr algn="just">
              <a:lnSpc>
                <a:spcPct val="100000"/>
              </a:lnSpc>
            </a:pPr>
            <a:r>
              <a:rPr lang="en-MY" altLang="en-MY">
                <a:latin typeface="Segoe UI" panose="020B0502040204020203"/>
                <a:ea typeface="等线" panose="02010600030101010101" charset="-122"/>
              </a:rPr>
              <a:t>Use Beer Lambert's Law to calculate </a:t>
            </a:r>
            <a:r>
              <a:rPr lang="en-US" altLang="zh-CN">
                <a:latin typeface="Segoe UI" panose="020B0502040204020203"/>
                <a:ea typeface="等线" panose="02010600030101010101" charset="-122"/>
              </a:rPr>
              <a:t>light </a:t>
            </a:r>
            <a:r>
              <a:rPr lang="en-MY" altLang="en-MY">
                <a:latin typeface="Segoe UI" panose="020B0502040204020203"/>
                <a:ea typeface="等线" panose="02010600030101010101" charset="-122"/>
              </a:rPr>
              <a:t>absorption and calculate the transparency</a:t>
            </a:r>
            <a:endParaRPr lang="en-MY" altLang="en-MY">
              <a:latin typeface="Segoe UI" panose="020B0502040204020203"/>
              <a:ea typeface="等线" panose="02010600030101010101" charset="-122"/>
            </a:endParaRPr>
          </a:p>
        </p:txBody>
      </p:sp>
      <p:sp>
        <p:nvSpPr>
          <p:cNvPr id="33" name="right-quote-sign_36811"/>
          <p:cNvSpPr>
            <a:spLocks noChangeAspect="1"/>
          </p:cNvSpPr>
          <p:nvPr/>
        </p:nvSpPr>
        <p:spPr>
          <a:xfrm>
            <a:off x="5037725" y="3506727"/>
            <a:ext cx="507655" cy="492365"/>
          </a:xfrm>
          <a:custGeom>
            <a:avLst/>
            <a:gdLst/>
            <a:ahLst/>
            <a:cxnLst/>
            <a:rect l="0" t="0" r="r" b="b"/>
            <a:pathLst>
              <a:path w="507655" h="492365">
                <a:moveTo>
                  <a:pt x="507655" y="0"/>
                </a:moveTo>
                <a:lnTo>
                  <a:pt x="507655" y="255061"/>
                </a:lnTo>
                <a:cubicBezTo>
                  <a:pt x="507655" y="413264"/>
                  <a:pt x="449453" y="492365"/>
                  <a:pt x="333048" y="492365"/>
                </a:cubicBezTo>
                <a:cubicBezTo>
                  <a:pt x="320114" y="492365"/>
                  <a:pt x="300713" y="492365"/>
                  <a:pt x="274845" y="490751"/>
                </a:cubicBezTo>
                <a:lnTo>
                  <a:pt x="274845" y="392278"/>
                </a:lnTo>
                <a:cubicBezTo>
                  <a:pt x="354065" y="392278"/>
                  <a:pt x="394484" y="355149"/>
                  <a:pt x="394484" y="280890"/>
                </a:cubicBezTo>
                <a:lnTo>
                  <a:pt x="392867" y="235689"/>
                </a:lnTo>
                <a:lnTo>
                  <a:pt x="310413" y="235689"/>
                </a:lnTo>
                <a:lnTo>
                  <a:pt x="310413" y="0"/>
                </a:lnTo>
                <a:lnTo>
                  <a:pt x="507655" y="0"/>
                </a:lnTo>
                <a:lnTo>
                  <a:pt x="507655" y="0"/>
                </a:lnTo>
                <a:close/>
                <a:moveTo>
                  <a:pt x="25868" y="235689"/>
                </a:moveTo>
                <a:lnTo>
                  <a:pt x="108321" y="235689"/>
                </a:lnTo>
                <a:lnTo>
                  <a:pt x="109938" y="280890"/>
                </a:lnTo>
                <a:cubicBezTo>
                  <a:pt x="109938" y="350306"/>
                  <a:pt x="72753" y="387435"/>
                  <a:pt x="0" y="392278"/>
                </a:cubicBezTo>
                <a:lnTo>
                  <a:pt x="0" y="490751"/>
                </a:lnTo>
                <a:cubicBezTo>
                  <a:pt x="22634" y="492365"/>
                  <a:pt x="38802" y="492365"/>
                  <a:pt x="48502" y="492365"/>
                </a:cubicBezTo>
                <a:cubicBezTo>
                  <a:pt x="164907" y="492365"/>
                  <a:pt x="223110" y="413264"/>
                  <a:pt x="223110" y="255061"/>
                </a:cubicBezTo>
                <a:lnTo>
                  <a:pt x="223110" y="0"/>
                </a:lnTo>
                <a:lnTo>
                  <a:pt x="25868" y="0"/>
                </a:lnTo>
                <a:lnTo>
                  <a:pt x="25868" y="235689"/>
                </a:lnTo>
                <a:lnTo>
                  <a:pt x="25868" y="235689"/>
                </a:lnTo>
                <a:close/>
              </a:path>
            </a:pathLst>
          </a:custGeom>
          <a:solidFill>
            <a:schemeClr val="accent1"/>
          </a:solidFill>
          <a:ln>
            <a:noFill/>
          </a:ln>
        </p:spPr>
        <p:txBody>
          <a:bodyPr/>
          <a:lstStyle/>
          <a:p/>
        </p:txBody>
      </p:sp>
      <p:pic>
        <p:nvPicPr>
          <p:cNvPr id="8" name="Picture 7"/>
          <p:cNvPicPr>
            <a:picLocks noChangeAspect="1"/>
          </p:cNvPicPr>
          <p:nvPr/>
        </p:nvPicPr>
        <p:blipFill>
          <a:blip r:embed="rId1"/>
          <a:stretch>
            <a:fillRect/>
          </a:stretch>
        </p:blipFill>
        <p:spPr>
          <a:xfrm>
            <a:off x="6239975" y="1765834"/>
            <a:ext cx="5155014" cy="2526071"/>
          </a:xfrm>
          <a:prstGeom prst="rect">
            <a:avLst/>
          </a:prstGeom>
        </p:spPr>
      </p:pic>
      <p:pic>
        <p:nvPicPr>
          <p:cNvPr id="11" name="Picture 10"/>
          <p:cNvPicPr>
            <a:picLocks noChangeAspect="1"/>
          </p:cNvPicPr>
          <p:nvPr/>
        </p:nvPicPr>
        <p:blipFill>
          <a:blip r:embed="rId2"/>
          <a:stretch>
            <a:fillRect/>
          </a:stretch>
        </p:blipFill>
        <p:spPr>
          <a:xfrm>
            <a:off x="769140" y="4795450"/>
            <a:ext cx="10653720" cy="883933"/>
          </a:xfrm>
          <a:prstGeom prst="rect">
            <a:avLst/>
          </a:prstGeom>
        </p:spPr>
      </p:pic>
      <p:pic>
        <p:nvPicPr>
          <p:cNvPr id="13" name="Picture 12"/>
          <p:cNvPicPr>
            <a:picLocks noChangeAspect="1"/>
          </p:cNvPicPr>
          <p:nvPr/>
        </p:nvPicPr>
        <p:blipFill>
          <a:blip r:embed="rId3"/>
          <a:stretch>
            <a:fillRect/>
          </a:stretch>
        </p:blipFill>
        <p:spPr>
          <a:xfrm>
            <a:off x="2107682" y="4014867"/>
            <a:ext cx="2253746" cy="554077"/>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1"/>
          </p:nvPr>
        </p:nvSpPr>
        <p:spPr/>
        <p:txBody>
          <a:bodyPr/>
          <a:lstStyle/>
          <a:p>
            <a:r>
              <a:rPr lang="zh-CN" altLang="en-US"/>
              <a:t>技术方案（</a:t>
            </a:r>
            <a:r>
              <a:rPr lang="en-MY" altLang="en-MY"/>
              <a:t>Rendering）</a:t>
            </a:r>
            <a:endParaRPr lang="en-MY" altLang="en-MY"/>
          </a:p>
        </p:txBody>
      </p:sp>
      <p:sp>
        <p:nvSpPr>
          <p:cNvPr id="7" name="矩形: 圆角 6"/>
          <p:cNvSpPr/>
          <p:nvPr/>
        </p:nvSpPr>
        <p:spPr>
          <a:xfrm>
            <a:off x="1075351" y="1901118"/>
            <a:ext cx="4105365" cy="1887094"/>
          </a:xfrm>
          <a:prstGeom prst="roundRect">
            <a:avLst>
              <a:gd name="adj" fmla="val 0"/>
            </a:avLst>
          </a:prstGeom>
          <a:solidFill>
            <a:srgbClr val="FFFFFF"/>
          </a:solidFill>
          <a:ln>
            <a:noFill/>
          </a:ln>
          <a:effectLst>
            <a:outerShdw blurRad="50800" dist="38100" dir="2700000" algn="tl" rotWithShape="0">
              <a:srgbClr val="000000">
                <a:alpha val="40000"/>
              </a:srgbClr>
            </a:outerShdw>
          </a:effectLst>
        </p:spPr>
        <p:txBody>
          <a:bodyPr anchor="ctr"/>
          <a:lstStyle/>
          <a:p>
            <a:pPr algn="just"/>
            <a:endParaRPr lang="zh-CN" altLang="en-US"/>
          </a:p>
        </p:txBody>
      </p:sp>
      <p:sp>
        <p:nvSpPr>
          <p:cNvPr id="9" name="平行四边形 8"/>
          <p:cNvSpPr/>
          <p:nvPr/>
        </p:nvSpPr>
        <p:spPr>
          <a:xfrm>
            <a:off x="1254366" y="2057002"/>
            <a:ext cx="473565" cy="242093"/>
          </a:xfrm>
          <a:prstGeom prst="parallelogram">
            <a:avLst>
              <a:gd name="adj" fmla="val 44445"/>
            </a:avLst>
          </a:prstGeom>
          <a:solidFill>
            <a:schemeClr val="accent1"/>
          </a:solidFill>
          <a:ln>
            <a:noFill/>
          </a:ln>
          <a:effectLst/>
        </p:spPr>
        <p:txBody>
          <a:bodyPr anchor="ctr"/>
          <a:lstStyle/>
          <a:p>
            <a:pPr algn="ctr"/>
            <a:endParaRPr lang="zh-CN" altLang="en-US">
              <a:solidFill>
                <a:schemeClr val="lt1"/>
              </a:solidFill>
            </a:endParaRPr>
          </a:p>
        </p:txBody>
      </p:sp>
      <p:sp>
        <p:nvSpPr>
          <p:cNvPr id="18" name="文本框 17"/>
          <p:cNvSpPr txBox="1"/>
          <p:nvPr/>
        </p:nvSpPr>
        <p:spPr>
          <a:xfrm>
            <a:off x="1421993" y="2548576"/>
            <a:ext cx="3644437" cy="400110"/>
          </a:xfrm>
          <a:prstGeom prst="rect">
            <a:avLst/>
          </a:prstGeom>
          <a:noFill/>
        </p:spPr>
        <p:txBody>
          <a:bodyPr wrap="square">
            <a:spAutoFit/>
          </a:bodyPr>
          <a:lstStyle/>
          <a:p>
            <a:pPr algn="just">
              <a:lnSpc>
                <a:spcPct val="100000"/>
              </a:lnSpc>
            </a:pPr>
            <a:r>
              <a:rPr lang="en-MY" altLang="en-MY" sz="2000" b="1">
                <a:latin typeface="Segoe UI" panose="020B0502040204020203"/>
                <a:ea typeface="等线" panose="02010600030101010101" charset="-122"/>
              </a:rPr>
              <a:t>Fresnel</a:t>
            </a:r>
            <a:endParaRPr lang="en-MY" altLang="en-MY">
              <a:latin typeface="Segoe UI" panose="020B0502040204020203"/>
              <a:ea typeface="等线" panose="02010600030101010101" charset="-122"/>
            </a:endParaRPr>
          </a:p>
        </p:txBody>
      </p:sp>
      <p:sp>
        <p:nvSpPr>
          <p:cNvPr id="33" name="right-quote-sign_36811"/>
          <p:cNvSpPr>
            <a:spLocks noChangeAspect="1"/>
          </p:cNvSpPr>
          <p:nvPr/>
        </p:nvSpPr>
        <p:spPr>
          <a:xfrm>
            <a:off x="4825442" y="3641792"/>
            <a:ext cx="507655" cy="492365"/>
          </a:xfrm>
          <a:custGeom>
            <a:avLst/>
            <a:gdLst/>
            <a:ahLst/>
            <a:cxnLst/>
            <a:rect l="0" t="0" r="r" b="b"/>
            <a:pathLst>
              <a:path w="507655" h="492365">
                <a:moveTo>
                  <a:pt x="507655" y="0"/>
                </a:moveTo>
                <a:lnTo>
                  <a:pt x="507655" y="255061"/>
                </a:lnTo>
                <a:cubicBezTo>
                  <a:pt x="507655" y="413264"/>
                  <a:pt x="449453" y="492365"/>
                  <a:pt x="333048" y="492365"/>
                </a:cubicBezTo>
                <a:cubicBezTo>
                  <a:pt x="320114" y="492365"/>
                  <a:pt x="300713" y="492365"/>
                  <a:pt x="274845" y="490751"/>
                </a:cubicBezTo>
                <a:lnTo>
                  <a:pt x="274845" y="392278"/>
                </a:lnTo>
                <a:cubicBezTo>
                  <a:pt x="354065" y="392278"/>
                  <a:pt x="394484" y="355149"/>
                  <a:pt x="394484" y="280890"/>
                </a:cubicBezTo>
                <a:lnTo>
                  <a:pt x="392867" y="235689"/>
                </a:lnTo>
                <a:lnTo>
                  <a:pt x="310413" y="235689"/>
                </a:lnTo>
                <a:lnTo>
                  <a:pt x="310413" y="0"/>
                </a:lnTo>
                <a:lnTo>
                  <a:pt x="507655" y="0"/>
                </a:lnTo>
                <a:lnTo>
                  <a:pt x="507655" y="0"/>
                </a:lnTo>
                <a:close/>
                <a:moveTo>
                  <a:pt x="25868" y="235689"/>
                </a:moveTo>
                <a:lnTo>
                  <a:pt x="108321" y="235689"/>
                </a:lnTo>
                <a:lnTo>
                  <a:pt x="109938" y="280890"/>
                </a:lnTo>
                <a:cubicBezTo>
                  <a:pt x="109938" y="350306"/>
                  <a:pt x="72753" y="387435"/>
                  <a:pt x="0" y="392278"/>
                </a:cubicBezTo>
                <a:lnTo>
                  <a:pt x="0" y="490751"/>
                </a:lnTo>
                <a:cubicBezTo>
                  <a:pt x="22634" y="492365"/>
                  <a:pt x="38802" y="492365"/>
                  <a:pt x="48502" y="492365"/>
                </a:cubicBezTo>
                <a:cubicBezTo>
                  <a:pt x="164907" y="492365"/>
                  <a:pt x="223110" y="413264"/>
                  <a:pt x="223110" y="255061"/>
                </a:cubicBezTo>
                <a:lnTo>
                  <a:pt x="223110" y="0"/>
                </a:lnTo>
                <a:lnTo>
                  <a:pt x="25868" y="0"/>
                </a:lnTo>
                <a:lnTo>
                  <a:pt x="25868" y="235689"/>
                </a:lnTo>
                <a:lnTo>
                  <a:pt x="25868" y="235689"/>
                </a:lnTo>
                <a:close/>
              </a:path>
            </a:pathLst>
          </a:custGeom>
          <a:solidFill>
            <a:schemeClr val="accent1"/>
          </a:solidFill>
          <a:ln>
            <a:noFill/>
          </a:ln>
        </p:spPr>
        <p:txBody>
          <a:bodyPr/>
          <a:lstStyle/>
          <a:p/>
        </p:txBody>
      </p:sp>
      <p:pic>
        <p:nvPicPr>
          <p:cNvPr id="4" name="Picture 3"/>
          <p:cNvPicPr>
            <a:picLocks noChangeAspect="1"/>
          </p:cNvPicPr>
          <p:nvPr/>
        </p:nvPicPr>
        <p:blipFill>
          <a:blip r:embed="rId1"/>
          <a:stretch>
            <a:fillRect/>
          </a:stretch>
        </p:blipFill>
        <p:spPr>
          <a:xfrm>
            <a:off x="2108510" y="4696664"/>
            <a:ext cx="7573260" cy="1223467"/>
          </a:xfrm>
          <a:prstGeom prst="rect">
            <a:avLst/>
          </a:prstGeom>
        </p:spPr>
      </p:pic>
      <p:pic>
        <p:nvPicPr>
          <p:cNvPr id="6" name="Picture 5"/>
          <p:cNvPicPr>
            <a:picLocks noChangeAspect="1"/>
          </p:cNvPicPr>
          <p:nvPr/>
        </p:nvPicPr>
        <p:blipFill>
          <a:blip r:embed="rId2"/>
          <a:stretch>
            <a:fillRect/>
          </a:stretch>
        </p:blipFill>
        <p:spPr>
          <a:xfrm>
            <a:off x="6378843" y="1757595"/>
            <a:ext cx="5081024" cy="2399031"/>
          </a:xfrm>
          <a:prstGeom prst="rect">
            <a:avLst/>
          </a:prstGeom>
        </p:spPr>
      </p:pic>
      <p:pic>
        <p:nvPicPr>
          <p:cNvPr id="12" name="Picture 11"/>
          <p:cNvPicPr>
            <a:picLocks noChangeAspect="1"/>
          </p:cNvPicPr>
          <p:nvPr/>
        </p:nvPicPr>
        <p:blipFill>
          <a:blip r:embed="rId3"/>
          <a:stretch>
            <a:fillRect/>
          </a:stretch>
        </p:blipFill>
        <p:spPr>
          <a:xfrm>
            <a:off x="1421993" y="2980954"/>
            <a:ext cx="3403449" cy="435720"/>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1"/>
          </p:nvPr>
        </p:nvSpPr>
        <p:spPr/>
        <p:txBody>
          <a:bodyPr/>
          <a:lstStyle/>
          <a:p>
            <a:r>
              <a:rPr lang="zh-CN" altLang="en-US"/>
              <a:t>技术方案（</a:t>
            </a:r>
            <a:r>
              <a:rPr lang="en-MY" altLang="en-MY"/>
              <a:t>Rendering）</a:t>
            </a:r>
            <a:endParaRPr lang="en-MY" altLang="en-MY"/>
          </a:p>
        </p:txBody>
      </p:sp>
      <p:sp>
        <p:nvSpPr>
          <p:cNvPr id="15" name="矩形: 圆角 6"/>
          <p:cNvSpPr/>
          <p:nvPr/>
        </p:nvSpPr>
        <p:spPr>
          <a:xfrm>
            <a:off x="666563" y="1813302"/>
            <a:ext cx="3191430" cy="1382218"/>
          </a:xfrm>
          <a:prstGeom prst="roundRect">
            <a:avLst>
              <a:gd name="adj" fmla="val 0"/>
            </a:avLst>
          </a:prstGeom>
          <a:solidFill>
            <a:srgbClr val="FFFFFF"/>
          </a:solidFill>
          <a:ln>
            <a:noFill/>
          </a:ln>
          <a:effectLst>
            <a:outerShdw blurRad="50800" dist="38100" dir="2700000" algn="tl" rotWithShape="0">
              <a:srgbClr val="000000">
                <a:alpha val="40000"/>
              </a:srgbClr>
            </a:outerShdw>
          </a:effectLst>
        </p:spPr>
        <p:txBody>
          <a:bodyPr anchor="ctr"/>
          <a:lstStyle/>
          <a:p>
            <a:pPr algn="just"/>
            <a:endParaRPr lang="zh-CN" altLang="en-US"/>
          </a:p>
        </p:txBody>
      </p:sp>
      <p:sp>
        <p:nvSpPr>
          <p:cNvPr id="16" name="平行四边形 8"/>
          <p:cNvSpPr/>
          <p:nvPr/>
        </p:nvSpPr>
        <p:spPr>
          <a:xfrm>
            <a:off x="845578" y="1969186"/>
            <a:ext cx="473565" cy="242093"/>
          </a:xfrm>
          <a:prstGeom prst="parallelogram">
            <a:avLst>
              <a:gd name="adj" fmla="val 44445"/>
            </a:avLst>
          </a:prstGeom>
          <a:solidFill>
            <a:schemeClr val="accent1"/>
          </a:solidFill>
          <a:ln>
            <a:noFill/>
          </a:ln>
          <a:effectLst/>
        </p:spPr>
        <p:txBody>
          <a:bodyPr anchor="ctr"/>
          <a:lstStyle/>
          <a:p>
            <a:pPr algn="ctr"/>
            <a:endParaRPr lang="zh-CN" altLang="en-US">
              <a:solidFill>
                <a:schemeClr val="lt1"/>
              </a:solidFill>
            </a:endParaRPr>
          </a:p>
        </p:txBody>
      </p:sp>
      <p:sp>
        <p:nvSpPr>
          <p:cNvPr id="19" name="right-quote-sign_36811"/>
          <p:cNvSpPr>
            <a:spLocks noChangeAspect="1"/>
          </p:cNvSpPr>
          <p:nvPr/>
        </p:nvSpPr>
        <p:spPr>
          <a:xfrm>
            <a:off x="3509894" y="3032325"/>
            <a:ext cx="507655" cy="492365"/>
          </a:xfrm>
          <a:custGeom>
            <a:avLst/>
            <a:gdLst/>
            <a:ahLst/>
            <a:cxnLst/>
            <a:rect l="0" t="0" r="r" b="b"/>
            <a:pathLst>
              <a:path w="507655" h="492365">
                <a:moveTo>
                  <a:pt x="507655" y="0"/>
                </a:moveTo>
                <a:lnTo>
                  <a:pt x="507655" y="255061"/>
                </a:lnTo>
                <a:cubicBezTo>
                  <a:pt x="507655" y="413264"/>
                  <a:pt x="449453" y="492365"/>
                  <a:pt x="333048" y="492365"/>
                </a:cubicBezTo>
                <a:cubicBezTo>
                  <a:pt x="320114" y="492365"/>
                  <a:pt x="300713" y="492365"/>
                  <a:pt x="274845" y="490751"/>
                </a:cubicBezTo>
                <a:lnTo>
                  <a:pt x="274845" y="392278"/>
                </a:lnTo>
                <a:cubicBezTo>
                  <a:pt x="354065" y="392278"/>
                  <a:pt x="394484" y="355149"/>
                  <a:pt x="394484" y="280890"/>
                </a:cubicBezTo>
                <a:lnTo>
                  <a:pt x="392867" y="235689"/>
                </a:lnTo>
                <a:lnTo>
                  <a:pt x="310413" y="235689"/>
                </a:lnTo>
                <a:lnTo>
                  <a:pt x="310413" y="0"/>
                </a:lnTo>
                <a:lnTo>
                  <a:pt x="507655" y="0"/>
                </a:lnTo>
                <a:lnTo>
                  <a:pt x="507655" y="0"/>
                </a:lnTo>
                <a:close/>
                <a:moveTo>
                  <a:pt x="25868" y="235689"/>
                </a:moveTo>
                <a:lnTo>
                  <a:pt x="108321" y="235689"/>
                </a:lnTo>
                <a:lnTo>
                  <a:pt x="109938" y="280890"/>
                </a:lnTo>
                <a:cubicBezTo>
                  <a:pt x="109938" y="350306"/>
                  <a:pt x="72753" y="387435"/>
                  <a:pt x="0" y="392278"/>
                </a:cubicBezTo>
                <a:lnTo>
                  <a:pt x="0" y="490751"/>
                </a:lnTo>
                <a:cubicBezTo>
                  <a:pt x="22634" y="492365"/>
                  <a:pt x="38802" y="492365"/>
                  <a:pt x="48502" y="492365"/>
                </a:cubicBezTo>
                <a:cubicBezTo>
                  <a:pt x="164907" y="492365"/>
                  <a:pt x="223110" y="413264"/>
                  <a:pt x="223110" y="255061"/>
                </a:cubicBezTo>
                <a:lnTo>
                  <a:pt x="223110" y="0"/>
                </a:lnTo>
                <a:lnTo>
                  <a:pt x="25868" y="0"/>
                </a:lnTo>
                <a:lnTo>
                  <a:pt x="25868" y="235689"/>
                </a:lnTo>
                <a:lnTo>
                  <a:pt x="25868" y="235689"/>
                </a:lnTo>
                <a:close/>
              </a:path>
            </a:pathLst>
          </a:custGeom>
          <a:solidFill>
            <a:schemeClr val="accent1"/>
          </a:solidFill>
          <a:ln>
            <a:noFill/>
          </a:ln>
        </p:spPr>
        <p:txBody>
          <a:bodyPr/>
          <a:lstStyle/>
          <a:p/>
        </p:txBody>
      </p:sp>
      <p:sp>
        <p:nvSpPr>
          <p:cNvPr id="20" name="文本框 17"/>
          <p:cNvSpPr txBox="1"/>
          <p:nvPr/>
        </p:nvSpPr>
        <p:spPr>
          <a:xfrm>
            <a:off x="1082360" y="2295725"/>
            <a:ext cx="3644900" cy="673100"/>
          </a:xfrm>
          <a:prstGeom prst="rect">
            <a:avLst/>
          </a:prstGeom>
          <a:noFill/>
        </p:spPr>
        <p:txBody>
          <a:bodyPr wrap="square">
            <a:spAutoFit/>
          </a:bodyPr>
          <a:lstStyle/>
          <a:p>
            <a:pPr lvl="0" algn="just">
              <a:lnSpc>
                <a:spcPct val="100000"/>
              </a:lnSpc>
            </a:pPr>
            <a:r>
              <a:rPr lang="en-US" altLang="en-US" sz="2000" b="1">
                <a:latin typeface="Segoe UI" panose="020B0502040204020203"/>
                <a:ea typeface="等线" panose="02010600030101010101" charset="-122"/>
              </a:rPr>
              <a:t>Combined Result</a:t>
            </a:r>
            <a:endParaRPr lang="en-US" altLang="en-US" sz="2000" b="1">
              <a:latin typeface="Segoe UI" panose="020B0502040204020203"/>
              <a:ea typeface="等线" panose="02010600030101010101" charset="-122"/>
            </a:endParaRPr>
          </a:p>
          <a:p>
            <a:pPr lvl="0" algn="just">
              <a:lnSpc>
                <a:spcPct val="100000"/>
              </a:lnSpc>
            </a:pPr>
            <a:r>
              <a:rPr lang="en-US" altLang="en-US">
                <a:latin typeface="Segoe UI" panose="020B0502040204020203"/>
                <a:ea typeface="等线" panose="02010600030101010101" charset="-122"/>
              </a:rPr>
              <a:t>With refraction added</a:t>
            </a:r>
            <a:endParaRPr lang="en-US" altLang="en-US">
              <a:latin typeface="Segoe UI" panose="020B0502040204020203"/>
              <a:ea typeface="等线" panose="02010600030101010101" charset="-122"/>
            </a:endParaRPr>
          </a:p>
        </p:txBody>
      </p:sp>
      <p:pic>
        <p:nvPicPr>
          <p:cNvPr id="21" name="图片 20"/>
          <p:cNvPicPr>
            <a:picLocks noChangeAspect="1"/>
          </p:cNvPicPr>
          <p:nvPr/>
        </p:nvPicPr>
        <p:blipFill>
          <a:blip r:embed="rId1"/>
          <a:stretch>
            <a:fillRect/>
          </a:stretch>
        </p:blipFill>
        <p:spPr>
          <a:xfrm>
            <a:off x="4285359" y="1716857"/>
            <a:ext cx="3942246" cy="1807833"/>
          </a:xfrm>
          <a:prstGeom prst="rect">
            <a:avLst/>
          </a:prstGeom>
        </p:spPr>
      </p:pic>
      <p:pic>
        <p:nvPicPr>
          <p:cNvPr id="22" name="图片 21"/>
          <p:cNvPicPr>
            <a:picLocks noChangeAspect="1"/>
          </p:cNvPicPr>
          <p:nvPr/>
        </p:nvPicPr>
        <p:blipFill>
          <a:blip r:embed="rId2"/>
          <a:stretch>
            <a:fillRect/>
          </a:stretch>
        </p:blipFill>
        <p:spPr>
          <a:xfrm>
            <a:off x="7952858" y="1716857"/>
            <a:ext cx="3572705" cy="1807833"/>
          </a:xfrm>
          <a:prstGeom prst="rect">
            <a:avLst/>
          </a:prstGeom>
        </p:spPr>
      </p:pic>
      <p:pic>
        <p:nvPicPr>
          <p:cNvPr id="23" name="图片 22"/>
          <p:cNvPicPr>
            <a:picLocks noChangeAspect="1"/>
          </p:cNvPicPr>
          <p:nvPr/>
        </p:nvPicPr>
        <p:blipFill>
          <a:blip r:embed="rId3"/>
          <a:stretch>
            <a:fillRect/>
          </a:stretch>
        </p:blipFill>
        <p:spPr>
          <a:xfrm>
            <a:off x="369613" y="3995007"/>
            <a:ext cx="11452901" cy="1829661"/>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accent6">
            <a:alpha val="50000"/>
            <a:lumMod val="20000"/>
            <a:lumOff val="80000"/>
          </a:schemeClr>
        </a:solidFill>
        <a:effectLst/>
      </p:bgPr>
    </p:bg>
    <p:spTree>
      <p:nvGrpSpPr>
        <p:cNvPr id="1" name=""/>
        <p:cNvGrpSpPr/>
        <p:nvPr/>
      </p:nvGrpSpPr>
      <p:grpSpPr>
        <a:xfrm>
          <a:off x="0" y="0"/>
          <a:ext cx="0" cy="0"/>
          <a:chOff x="0" y="0"/>
          <a:chExt cx="0" cy="0"/>
        </a:xfrm>
      </p:grpSpPr>
      <p:pic>
        <p:nvPicPr>
          <p:cNvPr id="11" name="图片占位符 10"/>
          <p:cNvPicPr>
            <a:picLocks noGrp="1" noChangeAspect="1"/>
          </p:cNvPicPr>
          <p:nvPr>
            <p:ph type="pic" idx="10"/>
          </p:nvPr>
        </p:nvPicPr>
        <p:blipFill>
          <a:blip r:embed="rId1"/>
          <a:srcRect t="25449" b="25449"/>
          <a:stretch>
            <a:fillRect/>
          </a:stretch>
        </p:blipFill>
        <p:spPr>
          <a:xfrm>
            <a:off x="64" y="64"/>
            <a:ext cx="12192000" cy="3990974"/>
          </a:xfrm>
          <a:prstGeom prst="rect">
            <a:avLst/>
          </a:prstGeom>
        </p:spPr>
      </p:pic>
      <p:sp>
        <p:nvSpPr>
          <p:cNvPr id="12" name="标题 5"/>
          <p:cNvSpPr>
            <a:spLocks noGrp="1"/>
          </p:cNvSpPr>
          <p:nvPr/>
        </p:nvSpPr>
        <p:spPr>
          <a:xfrm>
            <a:off x="2961366" y="4840880"/>
            <a:ext cx="3250332" cy="1045712"/>
          </a:xfrm>
          <a:prstGeom prst="rect">
            <a:avLst/>
          </a:prstGeom>
          <a:noFill/>
          <a:effectLst/>
        </p:spPr>
        <p:txBody>
          <a:bodyPr anchor="ctr"/>
          <a:lstStyle>
            <a:lvl1pPr marL="0" lvl="0" algn="l" defTabSz="967740">
              <a:lnSpc>
                <a:spcPct val="100000"/>
              </a:lnSpc>
              <a:spcBef>
                <a:spcPct val="0"/>
              </a:spcBef>
              <a:buNone/>
              <a:defRPr sz="4000" b="0" kern="1200">
                <a:solidFill>
                  <a:schemeClr val="tx2"/>
                </a:solidFill>
                <a:effectLst/>
                <a:latin typeface="Segoe UI" panose="020B0502040204020203"/>
                <a:ea typeface="HarmonyOS Sans SC Black"/>
              </a:defRPr>
            </a:lvl1pPr>
            <a:lvl2pPr marL="457200" lvl="1" algn="l" defTabSz="914400">
              <a:defRPr sz="1800" kern="1200">
                <a:solidFill>
                  <a:schemeClr val="tx1"/>
                </a:solidFill>
                <a:latin typeface="Segoe UI" panose="020B0502040204020203"/>
                <a:ea typeface="HarmonyOS Sans SC Light"/>
              </a:defRPr>
            </a:lvl2pPr>
            <a:lvl3pPr marL="914400" lvl="2" algn="l" defTabSz="914400">
              <a:defRPr sz="1800" kern="1200">
                <a:solidFill>
                  <a:schemeClr val="tx1"/>
                </a:solidFill>
                <a:latin typeface="Segoe UI" panose="020B0502040204020203"/>
                <a:ea typeface="HarmonyOS Sans SC Light"/>
              </a:defRPr>
            </a:lvl3pPr>
            <a:lvl4pPr marL="1371600" lvl="3" algn="l" defTabSz="914400">
              <a:defRPr sz="1800" kern="1200">
                <a:solidFill>
                  <a:schemeClr val="tx1"/>
                </a:solidFill>
                <a:latin typeface="Segoe UI" panose="020B0502040204020203"/>
                <a:ea typeface="HarmonyOS Sans SC Light"/>
              </a:defRPr>
            </a:lvl4pPr>
            <a:lvl5pPr marL="1828800" lvl="4" algn="l" defTabSz="914400">
              <a:defRPr sz="1800" kern="1200">
                <a:solidFill>
                  <a:schemeClr val="tx1"/>
                </a:solidFill>
                <a:latin typeface="Segoe UI" panose="020B0502040204020203"/>
                <a:ea typeface="HarmonyOS Sans SC Light"/>
              </a:defRPr>
            </a:lvl5pPr>
            <a:lvl6pPr marL="2286000" lvl="5" algn="l" defTabSz="914400">
              <a:defRPr sz="1800" kern="1200">
                <a:solidFill>
                  <a:schemeClr val="tx1"/>
                </a:solidFill>
                <a:latin typeface="Segoe UI" panose="020B0502040204020203"/>
                <a:ea typeface="HarmonyOS Sans SC Light"/>
              </a:defRPr>
            </a:lvl6pPr>
            <a:lvl7pPr marL="2743200" lvl="6" algn="l" defTabSz="914400">
              <a:defRPr sz="1800" kern="1200">
                <a:solidFill>
                  <a:schemeClr val="tx1"/>
                </a:solidFill>
                <a:latin typeface="Segoe UI" panose="020B0502040204020203"/>
                <a:ea typeface="HarmonyOS Sans SC Light"/>
              </a:defRPr>
            </a:lvl7pPr>
            <a:lvl8pPr marL="3200400" lvl="7" algn="l" defTabSz="914400">
              <a:defRPr sz="1800" kern="1200">
                <a:solidFill>
                  <a:schemeClr val="tx1"/>
                </a:solidFill>
                <a:latin typeface="Segoe UI" panose="020B0502040204020203"/>
                <a:ea typeface="HarmonyOS Sans SC Light"/>
              </a:defRPr>
            </a:lvl8pPr>
            <a:lvl9pPr marL="3657600" lvl="8" algn="l" defTabSz="914400">
              <a:defRPr sz="1800" kern="1200">
                <a:solidFill>
                  <a:schemeClr val="tx1"/>
                </a:solidFill>
                <a:latin typeface="Segoe UI" panose="020B0502040204020203"/>
                <a:ea typeface="HarmonyOS Sans SC Light"/>
              </a:defRPr>
            </a:lvl9pPr>
          </a:lstStyle>
          <a:p>
            <a:pPr lvl="0"/>
            <a:r>
              <a:rPr lang="zh-CN" altLang="zh-CN" b="1"/>
              <a:t>总结与展望</a:t>
            </a:r>
            <a:endParaRPr lang="zh-CN" altLang="zh-CN" b="1"/>
          </a:p>
        </p:txBody>
      </p:sp>
      <p:grpSp>
        <p:nvGrpSpPr>
          <p:cNvPr id="13" name="组合 10"/>
          <p:cNvGrpSpPr/>
          <p:nvPr/>
        </p:nvGrpSpPr>
        <p:grpSpPr>
          <a:xfrm rot="0">
            <a:off x="977064" y="4612444"/>
            <a:ext cx="1447853" cy="1517726"/>
            <a:chOff x="1083408" y="3055923"/>
            <a:chExt cx="1431708" cy="1517726"/>
          </a:xfrm>
        </p:grpSpPr>
        <p:sp>
          <p:nvSpPr>
            <p:cNvPr id="14" name="矩形 11"/>
            <p:cNvSpPr/>
            <p:nvPr/>
          </p:nvSpPr>
          <p:spPr>
            <a:xfrm>
              <a:off x="1083408" y="3055923"/>
              <a:ext cx="1431708" cy="1274147"/>
            </a:xfrm>
            <a:prstGeom prst="rect">
              <a:avLst/>
            </a:prstGeom>
            <a:solidFill>
              <a:srgbClr val="FFFFFF"/>
            </a:solidFill>
            <a:ln>
              <a:noFill/>
            </a:ln>
            <a:effectLst>
              <a:outerShdw blurRad="50800" dist="38100" dir="2700000" algn="tl" rotWithShape="0">
                <a:srgbClr val="000000">
                  <a:alpha val="40000"/>
                </a:srgbClr>
              </a:outerShdw>
            </a:effectLst>
          </p:spPr>
          <p:txBody>
            <a:bodyPr anchor="ctr"/>
            <a:lstStyle/>
            <a:p>
              <a:pPr marL="0" lvl="0" indent="0" algn="ctr" defTabSz="914400">
                <a:lnSpc>
                  <a:spcPct val="100000"/>
                </a:lnSpc>
                <a:spcBef>
                  <a:spcPts val="0"/>
                </a:spcBef>
                <a:spcAft>
                  <a:spcPts val="0"/>
                </a:spcAft>
                <a:buClrTx/>
                <a:buSzTx/>
                <a:buFontTx/>
                <a:buNone/>
                <a:defRPr/>
              </a:pPr>
              <a:r>
                <a:rPr lang="en-US" altLang="en-US" sz="4800" b="1" i="0" strike="noStrike" spc="0" baseline="0">
                  <a:ln>
                    <a:noFill/>
                  </a:ln>
                  <a:solidFill>
                    <a:srgbClr val="C8161E"/>
                  </a:solidFill>
                  <a:effectLst/>
                  <a:latin typeface="Arial" panose="020B0604020202020204"/>
                  <a:ea typeface="微软雅黑" panose="020B0503020204020204" charset="-122"/>
                </a:rPr>
                <a:t>04</a:t>
              </a:r>
              <a:endParaRPr lang="en-US" altLang="en-US" sz="4800" b="1" i="0" strike="noStrike" spc="0" baseline="0">
                <a:ln>
                  <a:noFill/>
                </a:ln>
                <a:solidFill>
                  <a:srgbClr val="C8161E"/>
                </a:solidFill>
                <a:effectLst/>
                <a:latin typeface="Arial" panose="020B0604020202020204"/>
                <a:ea typeface="微软雅黑" panose="020B0503020204020204" charset="-122"/>
              </a:endParaRPr>
            </a:p>
          </p:txBody>
        </p:sp>
        <p:sp>
          <p:nvSpPr>
            <p:cNvPr id="15" name="矩形 12"/>
            <p:cNvSpPr/>
            <p:nvPr/>
          </p:nvSpPr>
          <p:spPr>
            <a:xfrm rot="16200000">
              <a:off x="1713245" y="3950268"/>
              <a:ext cx="116685" cy="1130078"/>
            </a:xfrm>
            <a:prstGeom prst="rect">
              <a:avLst/>
            </a:prstGeom>
            <a:solidFill>
              <a:srgbClr val="C8161E"/>
            </a:solidFill>
            <a:ln>
              <a:noFill/>
            </a:ln>
            <a:effectLst/>
          </p:spPr>
          <p:txBody>
            <a:bodyPr anchor="ctr"/>
            <a:lstStyle/>
            <a:p>
              <a:pPr marL="0" lvl="0" indent="0" algn="ctr" defTabSz="914400">
                <a:lnSpc>
                  <a:spcPct val="100000"/>
                </a:lnSpc>
                <a:spcBef>
                  <a:spcPts val="0"/>
                </a:spcBef>
                <a:spcAft>
                  <a:spcPts val="0"/>
                </a:spcAft>
                <a:buClrTx/>
                <a:buSzTx/>
                <a:buFontTx/>
                <a:buNone/>
                <a:defRPr/>
              </a:pPr>
              <a:endParaRPr lang="zh-CN" altLang="en-US" sz="1800" b="0" i="0" u="none" strike="noStrike" kern="0" spc="0" baseline="0">
                <a:ln>
                  <a:noFill/>
                </a:ln>
                <a:solidFill>
                  <a:srgbClr val="FFFFFF"/>
                </a:solidFill>
                <a:effectLst/>
                <a:latin typeface="Arial" panose="020B0604020202020204"/>
                <a:ea typeface="微软雅黑" panose="020B0503020204020204" charset="-122"/>
              </a:endParaRPr>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accent6">
            <a:alpha val="50000"/>
            <a:lumMod val="20000"/>
            <a:lumOff val="80000"/>
          </a:schemeClr>
        </a:solidFill>
        <a:effectLst/>
      </p:bgPr>
    </p:bg>
    <p:spTree>
      <p:nvGrpSpPr>
        <p:cNvPr id="1" name=""/>
        <p:cNvGrpSpPr/>
        <p:nvPr/>
      </p:nvGrpSpPr>
      <p:grpSpPr>
        <a:xfrm>
          <a:off x="0" y="0"/>
          <a:ext cx="0" cy="0"/>
          <a:chOff x="0" y="0"/>
          <a:chExt cx="0" cy="0"/>
        </a:xfrm>
      </p:grpSpPr>
      <p:sp>
        <p:nvSpPr>
          <p:cNvPr id="4" name="标题 3"/>
          <p:cNvSpPr>
            <a:spLocks noGrp="1"/>
          </p:cNvSpPr>
          <p:nvPr>
            <p:ph type="title"/>
          </p:nvPr>
        </p:nvSpPr>
        <p:spPr>
          <a:xfrm>
            <a:off x="890826" y="85609"/>
            <a:ext cx="7198160" cy="538838"/>
          </a:xfrm>
          <a:prstGeom prst="rect">
            <a:avLst/>
          </a:prstGeom>
        </p:spPr>
        <p:txBody>
          <a:bodyPr anchor="ctr">
            <a:normAutofit fontScale="90000"/>
          </a:bodyPr>
          <a:lstStyle>
            <a:lvl1pPr lvl="0" algn="l" defTabSz="967740">
              <a:lnSpc>
                <a:spcPct val="100000"/>
              </a:lnSpc>
              <a:spcBef>
                <a:spcPct val="0"/>
              </a:spcBef>
              <a:buNone/>
              <a:defRPr sz="3200" b="1" kern="1200">
                <a:solidFill>
                  <a:schemeClr val="bg1"/>
                </a:solidFill>
                <a:latin typeface="Segoe UI" panose="020B0502040204020203"/>
                <a:ea typeface="HarmonyOS Sans SC Black"/>
              </a:defRPr>
            </a:lvl1pPr>
          </a:lstStyle>
          <a:p>
            <a:pPr lvl="0"/>
            <a:r>
              <a:rPr lang="zh-CN" altLang="zh-CN"/>
              <a:t>总结与展望</a:t>
            </a:r>
            <a:endParaRPr lang="zh-CN" altLang="zh-CN"/>
          </a:p>
        </p:txBody>
      </p:sp>
      <p:pic>
        <p:nvPicPr>
          <p:cNvPr id="5" name="图片 4"/>
          <p:cNvPicPr>
            <a:picLocks noChangeAspect="1"/>
          </p:cNvPicPr>
          <p:nvPr/>
        </p:nvPicPr>
        <p:blipFill>
          <a:blip r:embed="rId1"/>
          <a:stretch>
            <a:fillRect/>
          </a:stretch>
        </p:blipFill>
        <p:spPr>
          <a:xfrm>
            <a:off x="435429" y="1200989"/>
            <a:ext cx="11568600" cy="4790552"/>
          </a:xfrm>
          <a:prstGeom prst="rect">
            <a:avLst/>
          </a:prstGeom>
        </p:spPr>
      </p:pic>
      <p:sp>
        <p:nvSpPr>
          <p:cNvPr id="6" name="文本框 5"/>
          <p:cNvSpPr txBox="1"/>
          <p:nvPr/>
        </p:nvSpPr>
        <p:spPr>
          <a:xfrm>
            <a:off x="1469385" y="1400224"/>
            <a:ext cx="10256405" cy="3830955"/>
          </a:xfrm>
          <a:prstGeom prst="rect">
            <a:avLst/>
          </a:prstGeom>
          <a:ln w="12700">
            <a:prstDash val="solid"/>
            <a:miter/>
          </a:ln>
        </p:spPr>
        <p:txBody>
          <a:bodyPr>
            <a:spAutoFit/>
          </a:bodyPr>
          <a:lstStyle/>
          <a:p>
            <a:pPr lvl="0">
              <a:lnSpc>
                <a:spcPct val="150000"/>
              </a:lnSpc>
            </a:pPr>
            <a:r>
              <a:rPr lang="zh-CN" altLang="zh-CN"/>
              <a:t>在粒子的物理模拟中：</a:t>
            </a:r>
            <a:endParaRPr lang="zh-CN" altLang="zh-CN"/>
          </a:p>
          <a:p>
            <a:pPr marL="285750" lvl="0" indent="-285750">
              <a:lnSpc>
                <a:spcPct val="150000"/>
              </a:lnSpc>
              <a:buFont typeface="Arial" panose="020B0604020202020204" pitchFamily="34" charset="0"/>
              <a:buChar char="•"/>
            </a:pPr>
            <a:r>
              <a:rPr lang="zh-CN" altLang="zh-CN"/>
              <a:t>实现了基本的流体粒子的物理模拟，效果还可以</a:t>
            </a:r>
            <a:endParaRPr lang="zh-CN" altLang="zh-CN"/>
          </a:p>
          <a:p>
            <a:pPr marL="285750" lvl="0" indent="-285750">
              <a:lnSpc>
                <a:spcPct val="150000"/>
              </a:lnSpc>
              <a:buFont typeface="Arial" panose="020B0604020202020204" pitchFamily="34" charset="0"/>
              <a:buChar char="•"/>
            </a:pPr>
            <a:r>
              <a:rPr lang="zh-CN" altLang="zh-CN"/>
              <a:t>邻居查找算法有待优化，最基本的查找算法过于暴力复杂，改进的优化算法也可以继续学习调整</a:t>
            </a:r>
            <a:endParaRPr lang="zh-CN" altLang="zh-CN"/>
          </a:p>
          <a:p>
            <a:pPr marL="285750" lvl="0" indent="-285750">
              <a:lnSpc>
                <a:spcPct val="150000"/>
              </a:lnSpc>
              <a:buFont typeface="Arial" panose="020B0604020202020204" pitchFamily="34" charset="0"/>
              <a:buChar char="•"/>
            </a:pPr>
            <a:r>
              <a:rPr lang="zh-CN" altLang="zh-CN"/>
              <a:t>碰撞检测有待优化，经过考察可以尝试</a:t>
            </a:r>
            <a:r>
              <a:rPr lang="en-US" altLang="en-US"/>
              <a:t>SDF</a:t>
            </a:r>
            <a:r>
              <a:rPr lang="zh-CN" altLang="zh-CN"/>
              <a:t>有向距离场</a:t>
            </a:r>
            <a:r>
              <a:rPr lang="zh-CN" altLang="zh-CN"/>
              <a:t>算法或者嵌入边界方法（</a:t>
            </a:r>
            <a:r>
              <a:rPr lang="en-US" altLang="en-US"/>
              <a:t>Embedded Boundary</a:t>
            </a:r>
            <a:r>
              <a:rPr lang="zh-CN" altLang="zh-CN"/>
              <a:t>）以模拟流体粒子与复杂不规则物体的碰撞</a:t>
            </a:r>
            <a:endParaRPr lang="zh-CN" altLang="zh-CN"/>
          </a:p>
          <a:p>
            <a:pPr marL="285750" lvl="0" indent="-285750">
              <a:lnSpc>
                <a:spcPct val="150000"/>
              </a:lnSpc>
              <a:buFont typeface="Arial" panose="020B0604020202020204" pitchFamily="34" charset="0"/>
              <a:buChar char="•"/>
            </a:pPr>
            <a:r>
              <a:rPr lang="zh-CN" altLang="zh-CN"/>
              <a:t>没有对初始流体的整体控制，流体实现较为固定，后期可以加以改进</a:t>
            </a:r>
            <a:endParaRPr lang="zh-CN" altLang="zh-CN"/>
          </a:p>
          <a:p>
            <a:pPr marL="0" lvl="0" indent="0">
              <a:lnSpc>
                <a:spcPct val="150000"/>
              </a:lnSpc>
              <a:buNone/>
            </a:pPr>
            <a:r>
              <a:rPr lang="zh-CN" altLang="zh-CN"/>
              <a:t>在流体的渲染中：</a:t>
            </a:r>
            <a:endParaRPr lang="zh-CN" altLang="zh-CN"/>
          </a:p>
          <a:p>
            <a:pPr marL="285750" lvl="0" indent="-285750">
              <a:lnSpc>
                <a:spcPct val="150000"/>
              </a:lnSpc>
              <a:buFont typeface="Arial" panose="020B0604020202020204" pitchFamily="34" charset="0"/>
              <a:buChar char="•"/>
            </a:pPr>
            <a:r>
              <a:rPr lang="zh-CN" altLang="zh-CN"/>
              <a:t>实现了基本的流体渲染，效果还可以</a:t>
            </a:r>
            <a:endParaRPr lang="zh-CN" altLang="zh-CN"/>
          </a:p>
          <a:p>
            <a:pPr marL="285750" lvl="0" indent="-285750">
              <a:lnSpc>
                <a:spcPct val="150000"/>
              </a:lnSpc>
              <a:buFont typeface="Arial" panose="020B0604020202020204" pitchFamily="34" charset="0"/>
              <a:buChar char="•"/>
            </a:pPr>
            <a:r>
              <a:rPr lang="zh-CN" altLang="zh-CN"/>
              <a:t>后期可以加上</a:t>
            </a:r>
            <a:r>
              <a:rPr lang="en-US" altLang="en-US"/>
              <a:t>cubemap</a:t>
            </a:r>
            <a:r>
              <a:rPr lang="zh-CN" altLang="zh-CN"/>
              <a:t>，</a:t>
            </a:r>
            <a:r>
              <a:rPr lang="en-US" altLang="en-US"/>
              <a:t>reflection</a:t>
            </a:r>
            <a:r>
              <a:rPr lang="zh-CN" altLang="zh-CN"/>
              <a:t>效果会比较好</a:t>
            </a:r>
            <a:endParaRPr lang="zh-CN" altLang="zh-CN"/>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accent6">
            <a:alpha val="50000"/>
            <a:lumMod val="20000"/>
            <a:lumOff val="80000"/>
          </a:schemeClr>
        </a:solidFill>
        <a:effectLst/>
      </p:bgPr>
    </p:bg>
    <p:spTree>
      <p:nvGrpSpPr>
        <p:cNvPr id="1" name=""/>
        <p:cNvGrpSpPr/>
        <p:nvPr/>
      </p:nvGrpSpPr>
      <p:grpSpPr>
        <a:xfrm>
          <a:off x="0" y="0"/>
          <a:ext cx="0" cy="0"/>
          <a:chOff x="0" y="0"/>
          <a:chExt cx="0" cy="0"/>
        </a:xfrm>
      </p:grpSpPr>
      <p:pic>
        <p:nvPicPr>
          <p:cNvPr id="7" name="图片占位符 6"/>
          <p:cNvPicPr>
            <a:picLocks noGrp="1" noChangeAspect="1"/>
          </p:cNvPicPr>
          <p:nvPr>
            <p:ph type="pic" idx="10"/>
          </p:nvPr>
        </p:nvPicPr>
        <p:blipFill>
          <a:blip r:embed="rId1"/>
          <a:srcRect t="28788" b="28788"/>
          <a:stretch>
            <a:fillRect/>
          </a:stretch>
        </p:blipFill>
        <p:spPr>
          <a:xfrm>
            <a:off x="0" y="-19050"/>
            <a:ext cx="12192000" cy="3442348"/>
          </a:xfrm>
          <a:prstGeom prst="rect">
            <a:avLst/>
          </a:prstGeom>
        </p:spPr>
      </p:pic>
      <p:sp>
        <p:nvSpPr>
          <p:cNvPr id="3" name="标题 2"/>
          <p:cNvSpPr>
            <a:spLocks noGrp="1"/>
          </p:cNvSpPr>
          <p:nvPr>
            <p:ph type="title"/>
          </p:nvPr>
        </p:nvSpPr>
        <p:spPr>
          <a:xfrm>
            <a:off x="4689655" y="4150001"/>
            <a:ext cx="6489700" cy="775349"/>
          </a:xfrm>
          <a:prstGeom prst="rect">
            <a:avLst/>
          </a:prstGeom>
          <a:solidFill>
            <a:schemeClr val="bg1"/>
          </a:solidFill>
          <a:effectLst>
            <a:outerShdw blurRad="50800" dist="38100" dir="2700000" algn="tl" rotWithShape="0">
              <a:srgbClr val="000000">
                <a:alpha val="40000"/>
              </a:srgbClr>
            </a:outerShdw>
          </a:effectLst>
        </p:spPr>
        <p:txBody>
          <a:bodyPr anchor="ctr"/>
          <a:lstStyle>
            <a:lvl1pPr lvl="0" algn="ctr" defTabSz="967740">
              <a:lnSpc>
                <a:spcPct val="90000"/>
              </a:lnSpc>
              <a:spcBef>
                <a:spcPct val="0"/>
              </a:spcBef>
              <a:buNone/>
              <a:defRPr sz="4000" b="1" kern="1200">
                <a:solidFill>
                  <a:schemeClr val="tx2"/>
                </a:solidFill>
                <a:latin typeface="Segoe UI" panose="020B0502040204020203"/>
                <a:ea typeface="HarmonyOS Sans SC Black"/>
              </a:defRPr>
            </a:lvl1pPr>
          </a:lstStyle>
          <a:p>
            <a:pPr lvl="0"/>
            <a:r>
              <a:rPr lang="zh-CN" altLang="zh-CN" sz="4000" b="1">
                <a:solidFill>
                  <a:srgbClr val="C8161E"/>
                </a:solidFill>
                <a:latin typeface="HarmonyOS Sans SC Black"/>
                <a:ea typeface="HarmonyOS Sans SC Black"/>
              </a:rPr>
              <a:t>成员分工</a:t>
            </a:r>
            <a:endParaRPr lang="zh-CN" altLang="zh-CN">
              <a:latin typeface="HarmonyOS Sans SC Black"/>
              <a:ea typeface="HarmonyOS Sans SC Black"/>
            </a:endParaRPr>
          </a:p>
        </p:txBody>
      </p:sp>
      <p:grpSp>
        <p:nvGrpSpPr>
          <p:cNvPr id="11" name="组合 10"/>
          <p:cNvGrpSpPr/>
          <p:nvPr/>
        </p:nvGrpSpPr>
        <p:grpSpPr>
          <a:xfrm>
            <a:off x="1048224" y="3047028"/>
            <a:ext cx="2895125" cy="3181080"/>
            <a:chOff x="1048225" y="3047028"/>
            <a:chExt cx="2862842" cy="3181080"/>
          </a:xfrm>
        </p:grpSpPr>
        <p:sp>
          <p:nvSpPr>
            <p:cNvPr id="12" name="矩形 11"/>
            <p:cNvSpPr/>
            <p:nvPr/>
          </p:nvSpPr>
          <p:spPr>
            <a:xfrm>
              <a:off x="1048225" y="3047028"/>
              <a:ext cx="2862842" cy="3180036"/>
            </a:xfrm>
            <a:prstGeom prst="rect">
              <a:avLst/>
            </a:prstGeom>
            <a:solidFill>
              <a:srgbClr val="FFFFFF"/>
            </a:solidFill>
            <a:ln>
              <a:noFill/>
            </a:ln>
            <a:effectLst>
              <a:outerShdw blurRad="50800" dist="38100" dir="2700000" algn="tl" rotWithShape="0">
                <a:srgbClr val="000000">
                  <a:alpha val="40000"/>
                </a:srgbClr>
              </a:outerShdw>
            </a:effectLst>
          </p:spPr>
          <p:txBody>
            <a:bodyPr anchor="ctr"/>
            <a:lstStyle/>
            <a:p>
              <a:pPr marL="0" lvl="0" indent="0" algn="ctr" defTabSz="914400">
                <a:lnSpc>
                  <a:spcPct val="100000"/>
                </a:lnSpc>
                <a:spcBef>
                  <a:spcPts val="0"/>
                </a:spcBef>
                <a:spcAft>
                  <a:spcPts val="0"/>
                </a:spcAft>
                <a:buClrTx/>
                <a:buSzTx/>
                <a:buFontTx/>
                <a:buNone/>
                <a:defRPr/>
              </a:pPr>
              <a:r>
                <a:rPr lang="en-US" altLang="en-US" sz="13800" b="1" i="0" strike="noStrike" spc="0" baseline="0">
                  <a:ln>
                    <a:noFill/>
                  </a:ln>
                  <a:solidFill>
                    <a:srgbClr val="C8161E"/>
                  </a:solidFill>
                  <a:effectLst/>
                  <a:latin typeface="Arial" panose="020B0604020202020204"/>
                  <a:ea typeface="微软雅黑" panose="020B0503020204020204" charset="-122"/>
                </a:rPr>
                <a:t>05</a:t>
              </a:r>
              <a:endParaRPr lang="en-US" altLang="en-US" sz="13800" b="1" i="0" strike="noStrike" spc="0" baseline="0">
                <a:ln>
                  <a:noFill/>
                </a:ln>
                <a:solidFill>
                  <a:srgbClr val="C8161E"/>
                </a:solidFill>
                <a:effectLst/>
                <a:latin typeface="Arial" panose="020B0604020202020204"/>
                <a:ea typeface="微软雅黑" panose="020B0503020204020204" charset="-122"/>
              </a:endParaRPr>
            </a:p>
          </p:txBody>
        </p:sp>
        <p:sp>
          <p:nvSpPr>
            <p:cNvPr id="13" name="矩形 12"/>
            <p:cNvSpPr/>
            <p:nvPr/>
          </p:nvSpPr>
          <p:spPr>
            <a:xfrm rot="16200000">
              <a:off x="2434933" y="4751974"/>
              <a:ext cx="90000" cy="2862268"/>
            </a:xfrm>
            <a:prstGeom prst="rect">
              <a:avLst/>
            </a:prstGeom>
            <a:solidFill>
              <a:srgbClr val="C8161E"/>
            </a:solidFill>
            <a:ln>
              <a:noFill/>
            </a:ln>
            <a:effectLst/>
          </p:spPr>
          <p:txBody>
            <a:bodyPr anchor="ctr"/>
            <a:lstStyle/>
            <a:p>
              <a:pPr marL="0" lvl="0" indent="0" algn="ctr" defTabSz="914400">
                <a:lnSpc>
                  <a:spcPct val="100000"/>
                </a:lnSpc>
                <a:spcBef>
                  <a:spcPts val="0"/>
                </a:spcBef>
                <a:spcAft>
                  <a:spcPts val="0"/>
                </a:spcAft>
                <a:buClrTx/>
                <a:buSzTx/>
                <a:buFontTx/>
                <a:buNone/>
                <a:defRPr/>
              </a:pPr>
              <a:endParaRPr lang="zh-CN" altLang="en-US" sz="1800" b="0" i="0" u="none" strike="noStrike" kern="0" spc="0" baseline="0">
                <a:ln>
                  <a:noFill/>
                </a:ln>
                <a:solidFill>
                  <a:srgbClr val="FFFFFF"/>
                </a:solidFill>
                <a:effectLst/>
                <a:latin typeface="Arial" panose="020B0604020202020204"/>
                <a:ea typeface="微软雅黑" panose="020B0503020204020204" charset="-122"/>
              </a:endParaRPr>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accent6">
            <a:alpha val="50000"/>
            <a:lumMod val="20000"/>
            <a:lumOff val="80000"/>
          </a:schemeClr>
        </a:solidFill>
        <a:effectLst/>
      </p:bgPr>
    </p:bg>
    <p:spTree>
      <p:nvGrpSpPr>
        <p:cNvPr id="1" name=""/>
        <p:cNvGrpSpPr/>
        <p:nvPr/>
      </p:nvGrpSpPr>
      <p:grpSpPr>
        <a:xfrm>
          <a:off x="0" y="0"/>
          <a:ext cx="0" cy="0"/>
          <a:chOff x="0" y="0"/>
          <a:chExt cx="0" cy="0"/>
        </a:xfrm>
      </p:grpSpPr>
      <p:sp>
        <p:nvSpPr>
          <p:cNvPr id="4" name="标题 3"/>
          <p:cNvSpPr>
            <a:spLocks noGrp="1"/>
          </p:cNvSpPr>
          <p:nvPr>
            <p:ph type="title"/>
          </p:nvPr>
        </p:nvSpPr>
        <p:spPr>
          <a:xfrm>
            <a:off x="890826" y="85609"/>
            <a:ext cx="7198160" cy="538838"/>
          </a:xfrm>
          <a:prstGeom prst="rect">
            <a:avLst/>
          </a:prstGeom>
        </p:spPr>
        <p:txBody>
          <a:bodyPr anchor="ctr">
            <a:normAutofit fontScale="90000"/>
          </a:bodyPr>
          <a:lstStyle>
            <a:lvl1pPr lvl="0" algn="l" defTabSz="967740">
              <a:lnSpc>
                <a:spcPct val="100000"/>
              </a:lnSpc>
              <a:spcBef>
                <a:spcPct val="0"/>
              </a:spcBef>
              <a:buNone/>
              <a:defRPr sz="3200" b="1" kern="1200">
                <a:solidFill>
                  <a:schemeClr val="bg1"/>
                </a:solidFill>
                <a:latin typeface="Segoe UI" panose="020B0502040204020203"/>
                <a:ea typeface="HarmonyOS Sans SC Black"/>
              </a:defRPr>
            </a:lvl1pPr>
          </a:lstStyle>
          <a:p>
            <a:pPr lvl="0"/>
            <a:r>
              <a:rPr lang="zh-CN" altLang="zh-CN"/>
              <a:t>成员分工</a:t>
            </a:r>
            <a:endParaRPr lang="zh-CN" altLang="zh-CN"/>
          </a:p>
        </p:txBody>
      </p:sp>
      <p:graphicFrame>
        <p:nvGraphicFramePr>
          <p:cNvPr id="5" name="表格 4"/>
          <p:cNvGraphicFramePr/>
          <p:nvPr/>
        </p:nvGraphicFramePr>
        <p:xfrm>
          <a:off x="1339914" y="1779964"/>
          <a:ext cx="9512300" cy="3632200"/>
        </p:xfrm>
        <a:graphic>
          <a:graphicData uri="http://schemas.openxmlformats.org/drawingml/2006/table">
            <a:tbl>
              <a:tblPr>
                <a:tableStyleId>{58542034-FE4F-4ADA-92B8-4CA66D0F0DF3}</a:tableStyleId>
              </a:tblPr>
              <a:tblGrid>
                <a:gridCol w="3790950"/>
                <a:gridCol w="5721350"/>
              </a:tblGrid>
              <a:tr h="736600">
                <a:tc>
                  <a:txBody>
                    <a:bodyPr/>
                    <a:lstStyle/>
                    <a:p>
                      <a:pPr lvl="0" algn="ctr"/>
                      <a:r>
                        <a:rPr lang="zh-CN" altLang="zh-CN" b="1">
                          <a:solidFill>
                            <a:srgbClr val="FFFFFF"/>
                          </a:solidFill>
                        </a:rPr>
                        <a:t>负责人</a:t>
                      </a:r>
                      <a:endParaRPr lang="zh-CN" altLang="zh-CN" b="1">
                        <a:solidFill>
                          <a:srgbClr val="FFFFFF"/>
                        </a:solidFill>
                      </a:endParaRPr>
                    </a:p>
                  </a:txBody>
                  <a:tcPr>
                    <a:lnL w="12700" cmpd="sng">
                      <a:solidFill>
                        <a:srgbClr val="999999"/>
                      </a:solidFill>
                    </a:lnL>
                    <a:lnR w="12700" cmpd="sng">
                      <a:solidFill>
                        <a:srgbClr val="999999"/>
                      </a:solidFill>
                    </a:lnR>
                    <a:lnT w="12700" cmpd="sng">
                      <a:solidFill>
                        <a:srgbClr val="999999"/>
                      </a:solidFill>
                    </a:lnT>
                    <a:lnB w="12700" cmpd="sng">
                      <a:solidFill>
                        <a:srgbClr val="999999"/>
                      </a:solidFill>
                    </a:lnB>
                    <a:solidFill>
                      <a:srgbClr val="C8161E"/>
                    </a:solidFill>
                  </a:tcPr>
                </a:tc>
                <a:tc>
                  <a:txBody>
                    <a:bodyPr/>
                    <a:lstStyle/>
                    <a:p>
                      <a:pPr lvl="0" algn="ctr"/>
                      <a:r>
                        <a:rPr lang="zh-CN" altLang="zh-CN" b="1">
                          <a:solidFill>
                            <a:srgbClr val="FFFFFF"/>
                          </a:solidFill>
                        </a:rPr>
                        <a:t>任务</a:t>
                      </a:r>
                      <a:endParaRPr lang="zh-CN" altLang="zh-CN" b="1">
                        <a:solidFill>
                          <a:srgbClr val="FFFFFF"/>
                        </a:solidFill>
                      </a:endParaRPr>
                    </a:p>
                  </a:txBody>
                  <a:tcPr>
                    <a:lnL w="12700" cmpd="sng">
                      <a:solidFill>
                        <a:srgbClr val="999999"/>
                      </a:solidFill>
                    </a:lnL>
                    <a:lnR w="12700" cmpd="sng">
                      <a:solidFill>
                        <a:srgbClr val="999999"/>
                      </a:solidFill>
                    </a:lnR>
                    <a:lnT w="12700" cmpd="sng">
                      <a:solidFill>
                        <a:srgbClr val="999999"/>
                      </a:solidFill>
                    </a:lnT>
                    <a:lnB w="12700" cmpd="sng">
                      <a:solidFill>
                        <a:srgbClr val="999999"/>
                      </a:solidFill>
                    </a:lnB>
                    <a:solidFill>
                      <a:srgbClr val="C8161E"/>
                    </a:solidFill>
                  </a:tcPr>
                </a:tc>
              </a:tr>
              <a:tr h="723900">
                <a:tc>
                  <a:txBody>
                    <a:bodyPr/>
                    <a:lstStyle/>
                    <a:p>
                      <a:pPr lvl="0" algn="ctr"/>
                      <a:r>
                        <a:rPr lang="zh-CN" altLang="zh-CN">
                          <a:solidFill>
                            <a:srgbClr val="000000"/>
                          </a:solidFill>
                        </a:rPr>
                        <a:t>刘子琦</a:t>
                      </a:r>
                      <a:endParaRPr lang="zh-CN" altLang="zh-CN">
                        <a:solidFill>
                          <a:srgbClr val="000000"/>
                        </a:solidFill>
                      </a:endParaRPr>
                    </a:p>
                  </a:txBody>
                  <a:tcPr>
                    <a:lnL w="12700" cmpd="sng">
                      <a:solidFill>
                        <a:srgbClr val="999999"/>
                      </a:solidFill>
                    </a:lnL>
                    <a:lnR w="12700" cmpd="sng">
                      <a:solidFill>
                        <a:srgbClr val="999999"/>
                      </a:solidFill>
                    </a:lnR>
                    <a:lnT w="12700" cmpd="sng">
                      <a:solidFill>
                        <a:srgbClr val="999999"/>
                      </a:solidFill>
                    </a:lnT>
                    <a:lnB w="12700" cmpd="sng">
                      <a:solidFill>
                        <a:srgbClr val="999999"/>
                      </a:solidFill>
                    </a:lnB>
                    <a:solidFill>
                      <a:srgbClr val="EBCCCC"/>
                    </a:solidFill>
                  </a:tcPr>
                </a:tc>
                <a:tc>
                  <a:txBody>
                    <a:bodyPr/>
                    <a:lstStyle/>
                    <a:p>
                      <a:pPr lvl="0" algn="ctr"/>
                      <a:r>
                        <a:rPr lang="zh-CN" altLang="zh-CN">
                          <a:solidFill>
                            <a:srgbClr val="000000"/>
                          </a:solidFill>
                        </a:rPr>
                        <a:t>基本</a:t>
                      </a:r>
                      <a:r>
                        <a:rPr lang="en-US" altLang="en-US">
                          <a:solidFill>
                            <a:srgbClr val="000000"/>
                          </a:solidFill>
                        </a:rPr>
                        <a:t>PBF</a:t>
                      </a:r>
                      <a:r>
                        <a:rPr lang="zh-CN" altLang="zh-CN">
                          <a:solidFill>
                            <a:srgbClr val="000000"/>
                          </a:solidFill>
                        </a:rPr>
                        <a:t>算法的实现</a:t>
                      </a:r>
                      <a:endParaRPr lang="zh-CN" altLang="zh-CN">
                        <a:solidFill>
                          <a:srgbClr val="000000"/>
                        </a:solidFill>
                      </a:endParaRPr>
                    </a:p>
                  </a:txBody>
                  <a:tcPr>
                    <a:lnL w="12700" cmpd="sng">
                      <a:solidFill>
                        <a:srgbClr val="999999"/>
                      </a:solidFill>
                    </a:lnL>
                    <a:lnR w="12700" cmpd="sng">
                      <a:solidFill>
                        <a:srgbClr val="999999"/>
                      </a:solidFill>
                    </a:lnR>
                    <a:lnT w="12700" cmpd="sng">
                      <a:solidFill>
                        <a:srgbClr val="999999"/>
                      </a:solidFill>
                    </a:lnT>
                    <a:lnB w="12700" cmpd="sng">
                      <a:solidFill>
                        <a:srgbClr val="999999"/>
                      </a:solidFill>
                    </a:lnB>
                    <a:solidFill>
                      <a:srgbClr val="EBCCCC"/>
                    </a:solidFill>
                  </a:tcPr>
                </a:tc>
              </a:tr>
              <a:tr h="723900">
                <a:tc>
                  <a:txBody>
                    <a:bodyPr/>
                    <a:lstStyle/>
                    <a:p>
                      <a:pPr lvl="0" algn="ctr"/>
                      <a:r>
                        <a:rPr lang="zh-CN" altLang="zh-CN">
                          <a:solidFill>
                            <a:srgbClr val="000000"/>
                          </a:solidFill>
                        </a:rPr>
                        <a:t>肖蔚尔</a:t>
                      </a:r>
                      <a:endParaRPr lang="zh-CN" altLang="zh-CN">
                        <a:solidFill>
                          <a:srgbClr val="000000"/>
                        </a:solidFill>
                      </a:endParaRPr>
                    </a:p>
                  </a:txBody>
                  <a:tcPr>
                    <a:lnL w="12700" cmpd="sng">
                      <a:solidFill>
                        <a:srgbClr val="999999"/>
                      </a:solidFill>
                    </a:lnL>
                    <a:lnR w="12700" cmpd="sng">
                      <a:solidFill>
                        <a:srgbClr val="999999"/>
                      </a:solidFill>
                    </a:lnR>
                    <a:lnT w="12700" cmpd="sng">
                      <a:solidFill>
                        <a:srgbClr val="999999"/>
                      </a:solidFill>
                    </a:lnT>
                    <a:lnB w="12700" cmpd="sng">
                      <a:solidFill>
                        <a:srgbClr val="999999"/>
                      </a:solidFill>
                    </a:lnB>
                    <a:solidFill>
                      <a:srgbClr val="F5E7E7"/>
                    </a:solidFill>
                  </a:tcPr>
                </a:tc>
                <a:tc>
                  <a:txBody>
                    <a:bodyPr/>
                    <a:lstStyle/>
                    <a:p>
                      <a:pPr lvl="0" algn="ctr"/>
                      <a:r>
                        <a:rPr lang="en-US" altLang="en-US"/>
                        <a:t>PBF</a:t>
                      </a:r>
                      <a:r>
                        <a:rPr lang="zh-CN" altLang="zh-CN"/>
                        <a:t>边缘检测</a:t>
                      </a:r>
                      <a:r>
                        <a:rPr lang="en-US" altLang="en-US"/>
                        <a:t>&amp;</a:t>
                      </a:r>
                      <a:r>
                        <a:rPr lang="zh-CN" altLang="zh-CN"/>
                        <a:t>碰撞约束、交互游戏设计制作</a:t>
                      </a:r>
                      <a:endParaRPr lang="zh-CN" altLang="zh-CN"/>
                    </a:p>
                  </a:txBody>
                  <a:tcPr>
                    <a:lnL w="12700" cmpd="sng">
                      <a:solidFill>
                        <a:srgbClr val="999999"/>
                      </a:solidFill>
                    </a:lnL>
                    <a:lnR w="12700" cmpd="sng">
                      <a:solidFill>
                        <a:srgbClr val="999999"/>
                      </a:solidFill>
                    </a:lnR>
                    <a:lnT w="12700" cmpd="sng">
                      <a:solidFill>
                        <a:srgbClr val="999999"/>
                      </a:solidFill>
                    </a:lnT>
                    <a:lnB w="12700" cmpd="sng">
                      <a:solidFill>
                        <a:srgbClr val="999999"/>
                      </a:solidFill>
                    </a:lnB>
                    <a:solidFill>
                      <a:srgbClr val="F5E7E7"/>
                    </a:solidFill>
                  </a:tcPr>
                </a:tc>
              </a:tr>
              <a:tr h="723900">
                <a:tc>
                  <a:txBody>
                    <a:bodyPr/>
                    <a:lstStyle/>
                    <a:p>
                      <a:pPr lvl="0" algn="ctr"/>
                      <a:r>
                        <a:rPr lang="zh-CN" altLang="zh-CN">
                          <a:solidFill>
                            <a:srgbClr val="000000"/>
                          </a:solidFill>
                        </a:rPr>
                        <a:t>骆彦伊</a:t>
                      </a:r>
                      <a:endParaRPr lang="zh-CN" altLang="zh-CN">
                        <a:solidFill>
                          <a:srgbClr val="000000"/>
                        </a:solidFill>
                      </a:endParaRPr>
                    </a:p>
                  </a:txBody>
                  <a:tcPr>
                    <a:lnL w="12700" cmpd="sng">
                      <a:solidFill>
                        <a:srgbClr val="999999"/>
                      </a:solidFill>
                    </a:lnL>
                    <a:lnR w="12700" cmpd="sng">
                      <a:solidFill>
                        <a:srgbClr val="999999"/>
                      </a:solidFill>
                    </a:lnR>
                    <a:lnT w="12700" cmpd="sng">
                      <a:solidFill>
                        <a:srgbClr val="999999"/>
                      </a:solidFill>
                    </a:lnT>
                    <a:lnB w="12700" cmpd="sng">
                      <a:solidFill>
                        <a:srgbClr val="999999"/>
                      </a:solidFill>
                    </a:lnB>
                    <a:solidFill>
                      <a:srgbClr val="EBCCCC"/>
                    </a:solidFill>
                  </a:tcPr>
                </a:tc>
                <a:tc>
                  <a:txBody>
                    <a:bodyPr/>
                    <a:lstStyle/>
                    <a:p>
                      <a:pPr lvl="0" algn="ctr"/>
                      <a:r>
                        <a:rPr lang="zh-CN" altLang="zh-CN">
                          <a:solidFill>
                            <a:srgbClr val="000000"/>
                          </a:solidFill>
                        </a:rPr>
                        <a:t>流体渲染</a:t>
                      </a:r>
                      <a:endParaRPr lang="zh-CN" altLang="zh-CN">
                        <a:solidFill>
                          <a:srgbClr val="000000"/>
                        </a:solidFill>
                      </a:endParaRPr>
                    </a:p>
                  </a:txBody>
                  <a:tcPr>
                    <a:lnL w="12700" cmpd="sng">
                      <a:solidFill>
                        <a:srgbClr val="999999"/>
                      </a:solidFill>
                    </a:lnL>
                    <a:lnR w="12700" cmpd="sng">
                      <a:solidFill>
                        <a:srgbClr val="999999"/>
                      </a:solidFill>
                    </a:lnR>
                    <a:lnT w="12700" cmpd="sng">
                      <a:solidFill>
                        <a:srgbClr val="999999"/>
                      </a:solidFill>
                    </a:lnT>
                    <a:lnB w="12700" cmpd="sng">
                      <a:solidFill>
                        <a:srgbClr val="999999"/>
                      </a:solidFill>
                    </a:lnB>
                    <a:solidFill>
                      <a:srgbClr val="EBCCCC"/>
                    </a:solidFill>
                  </a:tcPr>
                </a:tc>
              </a:tr>
              <a:tr h="723900">
                <a:tc>
                  <a:txBody>
                    <a:bodyPr/>
                    <a:lstStyle/>
                    <a:p>
                      <a:pPr lvl="0" algn="ctr"/>
                      <a:r>
                        <a:rPr lang="zh-CN" altLang="zh-CN"/>
                        <a:t>所有成员</a:t>
                      </a:r>
                      <a:endParaRPr lang="zh-CN" altLang="zh-CN"/>
                    </a:p>
                  </a:txBody>
                  <a:tcPr>
                    <a:lnL w="12700" cmpd="sng">
                      <a:solidFill>
                        <a:srgbClr val="999999"/>
                      </a:solidFill>
                    </a:lnL>
                    <a:lnR w="12700" cmpd="sng">
                      <a:solidFill>
                        <a:srgbClr val="999999"/>
                      </a:solidFill>
                    </a:lnR>
                    <a:lnT w="12700" cmpd="sng">
                      <a:solidFill>
                        <a:srgbClr val="999999"/>
                      </a:solidFill>
                    </a:lnT>
                    <a:lnB w="12700" cmpd="sng">
                      <a:solidFill>
                        <a:srgbClr val="999999"/>
                      </a:solidFill>
                    </a:lnB>
                    <a:solidFill>
                      <a:srgbClr val="EBCCCC"/>
                    </a:solidFill>
                  </a:tcPr>
                </a:tc>
                <a:tc>
                  <a:txBody>
                    <a:bodyPr/>
                    <a:lstStyle/>
                    <a:p>
                      <a:pPr lvl="0" algn="ctr"/>
                      <a:r>
                        <a:rPr lang="zh-CN" altLang="zh-CN"/>
                        <a:t>项目整合</a:t>
                      </a:r>
                      <a:endParaRPr lang="zh-CN" altLang="zh-CN"/>
                    </a:p>
                  </a:txBody>
                  <a:tcPr>
                    <a:lnL w="12700" cmpd="sng">
                      <a:solidFill>
                        <a:srgbClr val="999999"/>
                      </a:solidFill>
                    </a:lnL>
                    <a:lnR w="12700" cmpd="sng">
                      <a:solidFill>
                        <a:srgbClr val="999999"/>
                      </a:solidFill>
                    </a:lnR>
                    <a:lnT w="12700" cmpd="sng">
                      <a:solidFill>
                        <a:srgbClr val="999999"/>
                      </a:solidFill>
                    </a:lnT>
                    <a:lnB w="12700" cmpd="sng">
                      <a:solidFill>
                        <a:srgbClr val="999999"/>
                      </a:solidFill>
                    </a:lnB>
                    <a:solidFill>
                      <a:srgbClr val="EBCCCC"/>
                    </a:solid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accent6">
            <a:alpha val="50000"/>
            <a:lumMod val="20000"/>
            <a:lumOff val="80000"/>
          </a:schemeClr>
        </a:solidFill>
        <a:effectLst/>
      </p:bgPr>
    </p:bg>
    <p:spTree>
      <p:nvGrpSpPr>
        <p:cNvPr id="1" name=""/>
        <p:cNvGrpSpPr/>
        <p:nvPr/>
      </p:nvGrpSpPr>
      <p:grpSpPr>
        <a:xfrm>
          <a:off x="0" y="0"/>
          <a:ext cx="0" cy="0"/>
          <a:chOff x="0" y="0"/>
          <a:chExt cx="0" cy="0"/>
        </a:xfrm>
      </p:grpSpPr>
      <p:pic>
        <p:nvPicPr>
          <p:cNvPr id="11" name="图片占位符 10"/>
          <p:cNvPicPr>
            <a:picLocks noGrp="1" noChangeAspect="1"/>
          </p:cNvPicPr>
          <p:nvPr>
            <p:ph type="pic" idx="10"/>
          </p:nvPr>
        </p:nvPicPr>
        <p:blipFill rotWithShape="1">
          <a:blip r:embed="rId1"/>
          <a:srcRect l="21979" r="21979"/>
          <a:stretch>
            <a:fillRect/>
          </a:stretch>
        </p:blipFill>
        <p:spPr>
          <a:xfrm>
            <a:off x="6388100" y="0"/>
            <a:ext cx="5803900" cy="6858000"/>
          </a:xfrm>
          <a:prstGeom prst="rect">
            <a:avLst/>
          </a:prstGeom>
        </p:spPr>
      </p:pic>
      <p:sp>
        <p:nvSpPr>
          <p:cNvPr id="6" name="标题 5"/>
          <p:cNvSpPr>
            <a:spLocks noGrp="1"/>
          </p:cNvSpPr>
          <p:nvPr>
            <p:ph type="title" hasCustomPrompt="1"/>
          </p:nvPr>
        </p:nvSpPr>
        <p:spPr>
          <a:xfrm>
            <a:off x="2747887" y="2086094"/>
            <a:ext cx="2423103" cy="1060855"/>
          </a:xfrm>
          <a:prstGeom prst="rect">
            <a:avLst/>
          </a:prstGeom>
          <a:noFill/>
          <a:effectLst/>
        </p:spPr>
        <p:txBody>
          <a:bodyPr anchor="ctr"/>
          <a:lstStyle>
            <a:lvl1pPr lvl="0" algn="l" defTabSz="967740">
              <a:lnSpc>
                <a:spcPct val="100000"/>
              </a:lnSpc>
              <a:spcBef>
                <a:spcPct val="0"/>
              </a:spcBef>
              <a:buNone/>
              <a:defRPr sz="4000" b="0" kern="1200">
                <a:solidFill>
                  <a:schemeClr val="tx2"/>
                </a:solidFill>
                <a:effectLst/>
                <a:latin typeface="Segoe UI" panose="020B0502040204020203"/>
                <a:ea typeface="HarmonyOS Sans SC Black"/>
              </a:defRPr>
            </a:lvl1pPr>
          </a:lstStyle>
          <a:p>
            <a:pPr lvl="0"/>
            <a:r>
              <a:rPr lang="zh-CN" altLang="zh-CN" b="1"/>
              <a:t>参考资料</a:t>
            </a:r>
            <a:endParaRPr lang="zh-CN" altLang="zh-CN"/>
          </a:p>
        </p:txBody>
      </p:sp>
      <p:grpSp>
        <p:nvGrpSpPr>
          <p:cNvPr id="12" name="组合 10"/>
          <p:cNvGrpSpPr/>
          <p:nvPr/>
        </p:nvGrpSpPr>
        <p:grpSpPr>
          <a:xfrm rot="0">
            <a:off x="870325" y="1872802"/>
            <a:ext cx="1447853" cy="1517726"/>
            <a:chOff x="1083408" y="3055923"/>
            <a:chExt cx="1431708" cy="1517726"/>
          </a:xfrm>
        </p:grpSpPr>
        <p:sp>
          <p:nvSpPr>
            <p:cNvPr id="13" name="矩形 11"/>
            <p:cNvSpPr/>
            <p:nvPr/>
          </p:nvSpPr>
          <p:spPr>
            <a:xfrm>
              <a:off x="1083408" y="3055923"/>
              <a:ext cx="1431708" cy="1274147"/>
            </a:xfrm>
            <a:prstGeom prst="rect">
              <a:avLst/>
            </a:prstGeom>
            <a:solidFill>
              <a:srgbClr val="FFFFFF"/>
            </a:solidFill>
            <a:ln>
              <a:noFill/>
            </a:ln>
            <a:effectLst>
              <a:outerShdw blurRad="50800" dist="38100" dir="2700000" algn="tl" rotWithShape="0">
                <a:srgbClr val="000000">
                  <a:alpha val="40000"/>
                </a:srgbClr>
              </a:outerShdw>
            </a:effectLst>
          </p:spPr>
          <p:txBody>
            <a:bodyPr anchor="ctr"/>
            <a:lstStyle/>
            <a:p>
              <a:pPr marL="0" lvl="0" indent="0" algn="ctr" defTabSz="914400">
                <a:lnSpc>
                  <a:spcPct val="100000"/>
                </a:lnSpc>
                <a:spcBef>
                  <a:spcPts val="0"/>
                </a:spcBef>
                <a:spcAft>
                  <a:spcPts val="0"/>
                </a:spcAft>
                <a:buClrTx/>
                <a:buSzTx/>
                <a:buFontTx/>
                <a:buNone/>
                <a:defRPr/>
              </a:pPr>
              <a:r>
                <a:rPr lang="en-US" altLang="en-US" sz="4800" b="1" i="0" strike="noStrike" spc="0" baseline="0">
                  <a:ln>
                    <a:noFill/>
                  </a:ln>
                  <a:solidFill>
                    <a:srgbClr val="C8161E"/>
                  </a:solidFill>
                  <a:effectLst/>
                  <a:latin typeface="Arial" panose="020B0604020202020204"/>
                  <a:ea typeface="微软雅黑" panose="020B0503020204020204" charset="-122"/>
                </a:rPr>
                <a:t>06</a:t>
              </a:r>
              <a:endParaRPr lang="en-US" altLang="en-US" sz="4800" b="1" i="0" strike="noStrike" spc="0" baseline="0">
                <a:ln>
                  <a:noFill/>
                </a:ln>
                <a:solidFill>
                  <a:srgbClr val="C8161E"/>
                </a:solidFill>
                <a:effectLst/>
                <a:latin typeface="Arial" panose="020B0604020202020204"/>
                <a:ea typeface="微软雅黑" panose="020B0503020204020204" charset="-122"/>
              </a:endParaRPr>
            </a:p>
          </p:txBody>
        </p:sp>
        <p:sp>
          <p:nvSpPr>
            <p:cNvPr id="14" name="矩形 12"/>
            <p:cNvSpPr/>
            <p:nvPr/>
          </p:nvSpPr>
          <p:spPr>
            <a:xfrm rot="16200000">
              <a:off x="1713245" y="3950268"/>
              <a:ext cx="116685" cy="1130078"/>
            </a:xfrm>
            <a:prstGeom prst="rect">
              <a:avLst/>
            </a:prstGeom>
            <a:solidFill>
              <a:srgbClr val="C8161E"/>
            </a:solidFill>
            <a:ln>
              <a:noFill/>
            </a:ln>
            <a:effectLst/>
          </p:spPr>
          <p:txBody>
            <a:bodyPr anchor="ctr"/>
            <a:lstStyle/>
            <a:p>
              <a:pPr marL="0" lvl="0" indent="0" algn="ctr" defTabSz="914400">
                <a:lnSpc>
                  <a:spcPct val="100000"/>
                </a:lnSpc>
                <a:spcBef>
                  <a:spcPts val="0"/>
                </a:spcBef>
                <a:spcAft>
                  <a:spcPts val="0"/>
                </a:spcAft>
                <a:buClrTx/>
                <a:buSzTx/>
                <a:buFontTx/>
                <a:buNone/>
                <a:defRPr/>
              </a:pPr>
              <a:endParaRPr lang="zh-CN" altLang="en-US" sz="1800" b="0" i="0" u="none" strike="noStrike" kern="0" spc="0" baseline="0">
                <a:ln>
                  <a:noFill/>
                </a:ln>
                <a:solidFill>
                  <a:srgbClr val="FFFFFF"/>
                </a:solidFill>
                <a:effectLst/>
                <a:latin typeface="Arial" panose="020B0604020202020204"/>
                <a:ea typeface="微软雅黑" panose="020B0503020204020204" charset="-122"/>
              </a:endParaRPr>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6">
            <a:alpha val="50000"/>
            <a:lumMod val="20000"/>
            <a:lumOff val="80000"/>
          </a:schemeClr>
        </a:solidFill>
        <a:effectLst/>
      </p:bgPr>
    </p:bg>
    <p:spTree>
      <p:nvGrpSpPr>
        <p:cNvPr id="1" name=""/>
        <p:cNvGrpSpPr/>
        <p:nvPr/>
      </p:nvGrpSpPr>
      <p:grpSpPr>
        <a:xfrm>
          <a:off x="0" y="0"/>
          <a:ext cx="0" cy="0"/>
          <a:chOff x="0" y="0"/>
          <a:chExt cx="0" cy="0"/>
        </a:xfrm>
      </p:grpSpPr>
      <p:sp>
        <p:nvSpPr>
          <p:cNvPr id="4" name="标题 3"/>
          <p:cNvSpPr>
            <a:spLocks noGrp="1"/>
          </p:cNvSpPr>
          <p:nvPr>
            <p:ph type="title"/>
          </p:nvPr>
        </p:nvSpPr>
        <p:spPr>
          <a:xfrm>
            <a:off x="927468" y="85609"/>
            <a:ext cx="6895732" cy="538838"/>
          </a:xfrm>
          <a:prstGeom prst="rect">
            <a:avLst/>
          </a:prstGeom>
        </p:spPr>
        <p:txBody>
          <a:bodyPr anchor="ctr">
            <a:normAutofit fontScale="90000"/>
          </a:bodyPr>
          <a:lstStyle>
            <a:lvl1pPr lvl="0" algn="l" defTabSz="967740">
              <a:lnSpc>
                <a:spcPct val="100000"/>
              </a:lnSpc>
              <a:spcBef>
                <a:spcPct val="0"/>
              </a:spcBef>
              <a:buNone/>
              <a:defRPr sz="3200" b="1" kern="1200">
                <a:solidFill>
                  <a:schemeClr val="bg1"/>
                </a:solidFill>
                <a:latin typeface="Segoe UI" panose="020B0502040204020203"/>
                <a:ea typeface="HarmonyOS Sans SC Black"/>
              </a:defRPr>
            </a:lvl1pPr>
          </a:lstStyle>
          <a:p>
            <a:pPr lvl="0"/>
            <a:r>
              <a:rPr lang="zh-CN" altLang="zh-CN"/>
              <a:t>流体物理仿真项目阐述</a:t>
            </a:r>
            <a:endParaRPr lang="zh-CN" altLang="zh-CN"/>
          </a:p>
        </p:txBody>
      </p:sp>
      <p:sp>
        <p:nvSpPr>
          <p:cNvPr id="5" name="内容占位符 4"/>
          <p:cNvSpPr>
            <a:spLocks noGrp="1"/>
          </p:cNvSpPr>
          <p:nvPr>
            <p:ph idx="10"/>
          </p:nvPr>
        </p:nvSpPr>
        <p:spPr>
          <a:xfrm>
            <a:off x="1422076" y="1994758"/>
            <a:ext cx="8823046" cy="3294194"/>
          </a:xfrm>
          <a:prstGeom prst="rect">
            <a:avLst/>
          </a:prstGeom>
        </p:spPr>
        <p:txBody>
          <a:bodyPr>
            <a:normAutofit/>
          </a:bodyPr>
          <a:lstStyle>
            <a:lvl1pPr marL="241935" lvl="0" indent="-241935" algn="l" defTabSz="967740">
              <a:lnSpc>
                <a:spcPct val="120000"/>
              </a:lnSpc>
              <a:spcBef>
                <a:spcPts val="1060"/>
              </a:spcBef>
              <a:buFontTx/>
              <a:buBlip>
                <a:blip r:embed="rId1"/>
              </a:buBlip>
              <a:defRPr sz="2500" b="0" kern="1200">
                <a:solidFill>
                  <a:schemeClr val="accent2"/>
                </a:solidFill>
                <a:latin typeface="Segoe UI" panose="020B0502040204020203"/>
                <a:ea typeface="HarmonyOS Sans SC Light"/>
              </a:defRPr>
            </a:lvl1pPr>
            <a:lvl2pPr marL="725805" lvl="1" indent="-241935" algn="l" defTabSz="967740">
              <a:lnSpc>
                <a:spcPct val="120000"/>
              </a:lnSpc>
              <a:spcBef>
                <a:spcPts val="530"/>
              </a:spcBef>
              <a:buFont typeface="Arial" panose="020B0604020202020204" pitchFamily="34" charset="0"/>
              <a:buChar char="•"/>
              <a:defRPr sz="2115" b="0" kern="1200">
                <a:solidFill>
                  <a:schemeClr val="accent2"/>
                </a:solidFill>
                <a:latin typeface="Segoe UI" panose="020B0502040204020203"/>
                <a:ea typeface="HarmonyOS Sans SC Light"/>
              </a:defRPr>
            </a:lvl2pPr>
            <a:lvl3pPr marL="1209675" lvl="2" indent="-241935" algn="l" defTabSz="967740">
              <a:lnSpc>
                <a:spcPct val="120000"/>
              </a:lnSpc>
              <a:spcBef>
                <a:spcPts val="530"/>
              </a:spcBef>
              <a:buFont typeface="Arial" panose="020B0604020202020204" pitchFamily="34" charset="0"/>
              <a:buChar char="•"/>
              <a:defRPr sz="1905" b="0" kern="1200">
                <a:solidFill>
                  <a:schemeClr val="accent2"/>
                </a:solidFill>
                <a:latin typeface="Segoe UI" panose="020B0502040204020203"/>
                <a:ea typeface="HarmonyOS Sans SC Light"/>
              </a:defRPr>
            </a:lvl3pPr>
            <a:lvl4pPr marL="1693545" lvl="3" indent="-241935" algn="l" defTabSz="967740">
              <a:lnSpc>
                <a:spcPct val="120000"/>
              </a:lnSpc>
              <a:spcBef>
                <a:spcPts val="530"/>
              </a:spcBef>
              <a:buFont typeface="Arial" panose="020B0604020202020204" pitchFamily="34" charset="0"/>
              <a:buChar char="•"/>
              <a:defRPr sz="1695" b="0" kern="1200">
                <a:solidFill>
                  <a:schemeClr val="accent2"/>
                </a:solidFill>
                <a:latin typeface="Segoe UI" panose="020B0502040204020203"/>
                <a:ea typeface="HarmonyOS Sans SC Light"/>
              </a:defRPr>
            </a:lvl4pPr>
            <a:lvl5pPr marL="2177415" lvl="4" indent="-241935" algn="l" defTabSz="967740">
              <a:lnSpc>
                <a:spcPct val="120000"/>
              </a:lnSpc>
              <a:spcBef>
                <a:spcPts val="530"/>
              </a:spcBef>
              <a:buFont typeface="Arial" panose="020B0604020202020204" pitchFamily="34" charset="0"/>
              <a:buChar char="•"/>
              <a:defRPr sz="1695" b="0" kern="1200">
                <a:solidFill>
                  <a:schemeClr val="accent2"/>
                </a:solidFill>
                <a:latin typeface="Segoe UI" panose="020B0502040204020203"/>
                <a:ea typeface="HarmonyOS Sans SC Light"/>
              </a:defRPr>
            </a:lvl5pPr>
            <a:lvl6pPr marL="2661285" lvl="5" indent="-241935" algn="l" defTabSz="967740">
              <a:lnSpc>
                <a:spcPct val="90000"/>
              </a:lnSpc>
              <a:spcBef>
                <a:spcPts val="530"/>
              </a:spcBef>
              <a:buFont typeface="Arial" panose="020B0604020202020204" pitchFamily="34" charset="0"/>
              <a:buChar char="•"/>
              <a:defRPr sz="1905" kern="1200">
                <a:solidFill>
                  <a:schemeClr val="tx1"/>
                </a:solidFill>
                <a:latin typeface="Segoe UI" panose="020B0502040204020203"/>
                <a:ea typeface="HarmonyOS Sans SC Light"/>
              </a:defRPr>
            </a:lvl6pPr>
            <a:lvl7pPr marL="3145155" lvl="6" indent="-241935" algn="l" defTabSz="967740">
              <a:lnSpc>
                <a:spcPct val="90000"/>
              </a:lnSpc>
              <a:spcBef>
                <a:spcPts val="530"/>
              </a:spcBef>
              <a:buFont typeface="Arial" panose="020B0604020202020204" pitchFamily="34" charset="0"/>
              <a:buChar char="•"/>
              <a:defRPr sz="1905" kern="1200">
                <a:solidFill>
                  <a:schemeClr val="tx1"/>
                </a:solidFill>
                <a:latin typeface="Segoe UI" panose="020B0502040204020203"/>
                <a:ea typeface="HarmonyOS Sans SC Light"/>
              </a:defRPr>
            </a:lvl7pPr>
            <a:lvl8pPr marL="3629025" lvl="7" indent="-241935" algn="l" defTabSz="967740">
              <a:lnSpc>
                <a:spcPct val="90000"/>
              </a:lnSpc>
              <a:spcBef>
                <a:spcPts val="530"/>
              </a:spcBef>
              <a:buFont typeface="Arial" panose="020B0604020202020204" pitchFamily="34" charset="0"/>
              <a:buChar char="•"/>
              <a:defRPr sz="1905" kern="1200">
                <a:solidFill>
                  <a:schemeClr val="tx1"/>
                </a:solidFill>
                <a:latin typeface="Segoe UI" panose="020B0502040204020203"/>
                <a:ea typeface="HarmonyOS Sans SC Light"/>
              </a:defRPr>
            </a:lvl8pPr>
            <a:lvl9pPr marL="4112895" lvl="8" indent="-241935" algn="l" defTabSz="967740">
              <a:lnSpc>
                <a:spcPct val="90000"/>
              </a:lnSpc>
              <a:spcBef>
                <a:spcPts val="530"/>
              </a:spcBef>
              <a:buFont typeface="Arial" panose="020B0604020202020204" pitchFamily="34" charset="0"/>
              <a:buChar char="•"/>
              <a:defRPr sz="1905" kern="1200">
                <a:solidFill>
                  <a:schemeClr val="tx1"/>
                </a:solidFill>
                <a:latin typeface="Segoe UI" panose="020B0502040204020203"/>
                <a:ea typeface="HarmonyOS Sans SC Light"/>
              </a:defRPr>
            </a:lvl9pPr>
          </a:lstStyle>
          <a:p>
            <a:pPr marL="0" lvl="0" indent="0" algn="l" defTabSz="967740">
              <a:lnSpc>
                <a:spcPct val="130000"/>
              </a:lnSpc>
            </a:pPr>
            <a:r>
              <a:rPr lang="zh-CN" altLang="zh-CN" sz="2000" b="1" i="0" strike="noStrike" spc="0">
                <a:solidFill>
                  <a:srgbClr val="000000"/>
                </a:solidFill>
                <a:latin typeface="Segoe UI" panose="020B0502040204020203"/>
                <a:ea typeface="HarmonyOS Sans SC Black"/>
              </a:rPr>
              <a:t>流体仿真⼀直是图形学仿真领域的⼀个重要研究方向。在视频游戏、教育等</a:t>
            </a:r>
            <a:r>
              <a:rPr lang="en-US" altLang="en-US" sz="2000" b="1" i="0" strike="noStrike" spc="0">
                <a:solidFill>
                  <a:srgbClr val="000000"/>
                </a:solidFill>
                <a:latin typeface="Segoe UI" panose="020B0502040204020203"/>
                <a:ea typeface="HarmonyOS Sans SC Black"/>
              </a:rPr>
              <a:t>     </a:t>
            </a:r>
            <a:r>
              <a:rPr lang="zh-CN" altLang="zh-CN" sz="2000" b="1" i="0" strike="noStrike" spc="0">
                <a:solidFill>
                  <a:srgbClr val="000000"/>
                </a:solidFill>
                <a:latin typeface="Segoe UI" panose="020B0502040204020203"/>
                <a:ea typeface="HarmonyOS Sans SC Black"/>
              </a:rPr>
              <a:t>行业中，实时的液体动画能够使得画面更加生动真实，增强用户的代入感。</a:t>
            </a:r>
            <a:endParaRPr lang="en-US" altLang="en-US"/>
          </a:p>
          <a:p>
            <a:pPr marL="0" lvl="0" indent="0" algn="l" defTabSz="967740">
              <a:lnSpc>
                <a:spcPct val="100000"/>
              </a:lnSpc>
              <a:buNone/>
            </a:pPr>
            <a:endParaRPr lang="zh-CN" altLang="zh-CN"/>
          </a:p>
          <a:p>
            <a:pPr lvl="0"/>
            <a:r>
              <a:rPr lang="zh-CN" altLang="zh-CN" sz="2000" b="1" i="0" strike="noStrike" spc="0">
                <a:solidFill>
                  <a:srgbClr val="000000"/>
                </a:solidFill>
                <a:latin typeface="Segoe UI" panose="020B0502040204020203"/>
                <a:ea typeface="HarmonyOS Sans SC Black"/>
              </a:rPr>
              <a:t>我们项目的设计目标是一个较为稳定，真实的流体系统，实现水体的模拟和</a:t>
            </a:r>
            <a:r>
              <a:rPr lang="en-US" altLang="en-US" sz="2000" b="1" i="0" strike="noStrike" spc="0">
                <a:solidFill>
                  <a:srgbClr val="000000"/>
                </a:solidFill>
                <a:latin typeface="Segoe UI" panose="020B0502040204020203"/>
                <a:ea typeface="HarmonyOS Sans SC Black"/>
              </a:rPr>
              <a:t> </a:t>
            </a:r>
            <a:r>
              <a:rPr lang="zh-CN" altLang="zh-CN" sz="2000" b="1" i="0" strike="noStrike" spc="0">
                <a:solidFill>
                  <a:srgbClr val="000000"/>
                </a:solidFill>
                <a:latin typeface="Segoe UI" panose="020B0502040204020203"/>
                <a:ea typeface="HarmonyOS Sans SC Black"/>
              </a:rPr>
              <a:t>渲染，并以此流体系统为基础制作一个实时交互应用，项目最终实现了一个流体物理仿真的交互场景。</a:t>
            </a:r>
            <a:endParaRPr lang="zh-CN" altLang="zh-CN" sz="2000" b="1" i="0" strike="noStrike" spc="0">
              <a:solidFill>
                <a:srgbClr val="000000"/>
              </a:solidFill>
              <a:latin typeface="Segoe UI" panose="020B0502040204020203"/>
              <a:ea typeface="HarmonyOS Sans SC Black"/>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accent6">
            <a:alpha val="50000"/>
            <a:lumMod val="20000"/>
            <a:lumOff val="80000"/>
          </a:schemeClr>
        </a:solidFill>
        <a:effectLst/>
      </p:bgPr>
    </p:bg>
    <p:spTree>
      <p:nvGrpSpPr>
        <p:cNvPr id="1" name=""/>
        <p:cNvGrpSpPr/>
        <p:nvPr/>
      </p:nvGrpSpPr>
      <p:grpSpPr>
        <a:xfrm>
          <a:off x="0" y="0"/>
          <a:ext cx="0" cy="0"/>
          <a:chOff x="0" y="0"/>
          <a:chExt cx="0" cy="0"/>
        </a:xfrm>
      </p:grpSpPr>
      <p:sp>
        <p:nvSpPr>
          <p:cNvPr id="4" name="标题 3"/>
          <p:cNvSpPr>
            <a:spLocks noGrp="1"/>
          </p:cNvSpPr>
          <p:nvPr>
            <p:ph type="title"/>
          </p:nvPr>
        </p:nvSpPr>
        <p:spPr>
          <a:xfrm>
            <a:off x="890826" y="85609"/>
            <a:ext cx="7198160" cy="538838"/>
          </a:xfrm>
          <a:prstGeom prst="rect">
            <a:avLst/>
          </a:prstGeom>
        </p:spPr>
        <p:txBody>
          <a:bodyPr anchor="ctr">
            <a:normAutofit fontScale="90000"/>
          </a:bodyPr>
          <a:lstStyle>
            <a:lvl1pPr lvl="0" algn="l" defTabSz="967740">
              <a:lnSpc>
                <a:spcPct val="100000"/>
              </a:lnSpc>
              <a:spcBef>
                <a:spcPct val="0"/>
              </a:spcBef>
              <a:buNone/>
              <a:defRPr sz="3200" b="1" kern="1200">
                <a:solidFill>
                  <a:schemeClr val="bg1"/>
                </a:solidFill>
                <a:latin typeface="Segoe UI" panose="020B0502040204020203"/>
                <a:ea typeface="HarmonyOS Sans SC Black"/>
              </a:defRPr>
            </a:lvl1pPr>
          </a:lstStyle>
          <a:p>
            <a:pPr lvl="0"/>
            <a:r>
              <a:rPr lang="zh-CN" altLang="zh-CN"/>
              <a:t>参考资料</a:t>
            </a:r>
            <a:endParaRPr lang="zh-CN" altLang="zh-CN"/>
          </a:p>
        </p:txBody>
      </p:sp>
      <p:pic>
        <p:nvPicPr>
          <p:cNvPr id="5" name="图片 4"/>
          <p:cNvPicPr>
            <a:picLocks noChangeAspect="1"/>
          </p:cNvPicPr>
          <p:nvPr/>
        </p:nvPicPr>
        <p:blipFill>
          <a:blip r:embed="rId1"/>
          <a:stretch>
            <a:fillRect/>
          </a:stretch>
        </p:blipFill>
        <p:spPr>
          <a:xfrm>
            <a:off x="435429" y="1200989"/>
            <a:ext cx="11568600" cy="4790552"/>
          </a:xfrm>
          <a:prstGeom prst="rect">
            <a:avLst/>
          </a:prstGeom>
        </p:spPr>
      </p:pic>
      <p:sp>
        <p:nvSpPr>
          <p:cNvPr id="6" name="文本框 5"/>
          <p:cNvSpPr txBox="1"/>
          <p:nvPr/>
        </p:nvSpPr>
        <p:spPr>
          <a:xfrm>
            <a:off x="1531649" y="1567341"/>
            <a:ext cx="10115550" cy="5302250"/>
          </a:xfrm>
          <a:prstGeom prst="rect">
            <a:avLst/>
          </a:prstGeom>
          <a:ln w="12700">
            <a:prstDash val="solid"/>
            <a:miter/>
          </a:ln>
        </p:spPr>
        <p:txBody>
          <a:bodyPr>
            <a:spAutoFit/>
          </a:bodyPr>
          <a:lstStyle>
            <a:lvl1pPr marL="0" lvl="0" algn="l" defTabSz="914400">
              <a:defRPr sz="1800" kern="1200">
                <a:solidFill>
                  <a:schemeClr val="tx1"/>
                </a:solidFill>
                <a:latin typeface="Segoe UI" panose="020B0502040204020203"/>
                <a:ea typeface="HarmonyOS Sans SC Light"/>
              </a:defRPr>
            </a:lvl1pPr>
            <a:lvl2pPr marL="457200" lvl="1" algn="l" defTabSz="914400">
              <a:defRPr sz="1800" kern="1200">
                <a:solidFill>
                  <a:schemeClr val="tx1"/>
                </a:solidFill>
                <a:latin typeface="Segoe UI" panose="020B0502040204020203"/>
                <a:ea typeface="HarmonyOS Sans SC Light"/>
              </a:defRPr>
            </a:lvl2pPr>
            <a:lvl3pPr marL="914400" lvl="2" algn="l" defTabSz="914400">
              <a:defRPr sz="1800" kern="1200">
                <a:solidFill>
                  <a:schemeClr val="tx1"/>
                </a:solidFill>
                <a:latin typeface="Segoe UI" panose="020B0502040204020203"/>
                <a:ea typeface="HarmonyOS Sans SC Light"/>
              </a:defRPr>
            </a:lvl3pPr>
            <a:lvl4pPr marL="1371600" lvl="3" algn="l" defTabSz="914400">
              <a:defRPr sz="1800" kern="1200">
                <a:solidFill>
                  <a:schemeClr val="tx1"/>
                </a:solidFill>
                <a:latin typeface="Segoe UI" panose="020B0502040204020203"/>
                <a:ea typeface="HarmonyOS Sans SC Light"/>
              </a:defRPr>
            </a:lvl4pPr>
            <a:lvl5pPr marL="1828800" lvl="4" algn="l" defTabSz="914400">
              <a:defRPr sz="1800" kern="1200">
                <a:solidFill>
                  <a:schemeClr val="tx1"/>
                </a:solidFill>
                <a:latin typeface="Segoe UI" panose="020B0502040204020203"/>
                <a:ea typeface="HarmonyOS Sans SC Light"/>
              </a:defRPr>
            </a:lvl5pPr>
            <a:lvl6pPr marL="2286000" lvl="5" algn="l" defTabSz="914400">
              <a:defRPr sz="1800" kern="1200">
                <a:solidFill>
                  <a:schemeClr val="tx1"/>
                </a:solidFill>
                <a:latin typeface="Segoe UI" panose="020B0502040204020203"/>
                <a:ea typeface="HarmonyOS Sans SC Light"/>
              </a:defRPr>
            </a:lvl6pPr>
            <a:lvl7pPr marL="2743200" lvl="6" algn="l" defTabSz="914400">
              <a:defRPr sz="1800" kern="1200">
                <a:solidFill>
                  <a:schemeClr val="tx1"/>
                </a:solidFill>
                <a:latin typeface="Segoe UI" panose="020B0502040204020203"/>
                <a:ea typeface="HarmonyOS Sans SC Light"/>
              </a:defRPr>
            </a:lvl7pPr>
            <a:lvl8pPr marL="3200400" lvl="7" algn="l" defTabSz="914400">
              <a:defRPr sz="1800" kern="1200">
                <a:solidFill>
                  <a:schemeClr val="tx1"/>
                </a:solidFill>
                <a:latin typeface="Segoe UI" panose="020B0502040204020203"/>
                <a:ea typeface="HarmonyOS Sans SC Light"/>
              </a:defRPr>
            </a:lvl8pPr>
            <a:lvl9pPr marL="3657600" lvl="8" algn="l" defTabSz="914400">
              <a:defRPr sz="1800" kern="1200">
                <a:solidFill>
                  <a:schemeClr val="tx1"/>
                </a:solidFill>
                <a:latin typeface="Segoe UI" panose="020B0502040204020203"/>
                <a:ea typeface="HarmonyOS Sans SC Light"/>
              </a:defRPr>
            </a:lvl9pPr>
          </a:lstStyle>
          <a:p>
            <a:pPr lvl="0">
              <a:lnSpc>
                <a:spcPct val="150000"/>
              </a:lnSpc>
              <a:buFont typeface="Arial" panose="020B0604020202020204" pitchFamily="34" charset="0"/>
              <a:buChar char="•"/>
            </a:pPr>
            <a:r>
              <a:rPr lang="en-US" altLang="en-US"/>
              <a:t> Position Based Fluids : </a:t>
            </a:r>
            <a:endParaRPr lang="en-US" altLang="en-US"/>
          </a:p>
          <a:p>
            <a:pPr lvl="0">
              <a:lnSpc>
                <a:spcPct val="150000"/>
              </a:lnSpc>
              <a:buFont typeface="Arial" panose="020B0604020202020204" pitchFamily="34" charset="0"/>
              <a:buChar char="•"/>
            </a:pPr>
            <a:r>
              <a:rPr lang="en-US" altLang="en-US" sz="1800" b="0">
                <a:solidFill>
                  <a:srgbClr val="121212"/>
                </a:solidFill>
                <a:highlight>
                  <a:srgbClr val="FFFFFF"/>
                </a:highlight>
                <a:latin typeface="微软雅黑" panose="020B0503020204020204" charset="-122"/>
                <a:ea typeface="微软雅黑" panose="020B0503020204020204" charset="-122"/>
              </a:rPr>
              <a:t> </a:t>
            </a:r>
            <a:r>
              <a:rPr lang="zh-CN" altLang="zh-CN" sz="1800" b="0">
                <a:solidFill>
                  <a:srgbClr val="121212"/>
                </a:solidFill>
                <a:highlight>
                  <a:srgbClr val="FFFFFF"/>
                </a:highlight>
                <a:latin typeface="微软雅黑" panose="020B0503020204020204" charset="-122"/>
                <a:ea typeface="微软雅黑" panose="020B0503020204020204" charset="-122"/>
              </a:rPr>
              <a:t>物理模拟-流体：Position Based Fluids</a:t>
            </a:r>
            <a:endParaRPr lang="zh-CN" altLang="zh-CN" sz="1800" b="0">
              <a:solidFill>
                <a:srgbClr val="121212"/>
              </a:solidFill>
              <a:highlight>
                <a:srgbClr val="FFFFFF"/>
              </a:highlight>
              <a:latin typeface="微软雅黑" panose="020B0503020204020204" charset="-122"/>
              <a:ea typeface="微软雅黑" panose="020B0503020204020204" charset="-122"/>
            </a:endParaRPr>
          </a:p>
          <a:p>
            <a:pPr lvl="0">
              <a:lnSpc>
                <a:spcPct val="150000"/>
              </a:lnSpc>
              <a:buFont typeface="Arial" panose="020B0604020202020204" pitchFamily="34" charset="0"/>
              <a:buChar char="•"/>
            </a:pPr>
            <a:r>
              <a:rPr lang="zh-CN" altLang="zh-CN" b="1">
                <a:solidFill>
                  <a:srgbClr val="121212"/>
                </a:solidFill>
                <a:highlight>
                  <a:srgbClr val="FFFFFF"/>
                </a:highlight>
                <a:latin typeface="-apple-system"/>
                <a:ea typeface="-apple-system"/>
              </a:rPr>
              <a:t>【</a:t>
            </a:r>
            <a:r>
              <a:rPr lang="zh-CN" altLang="zh-CN" sz="1800" b="0" i="0" strike="noStrike" spc="0">
                <a:solidFill>
                  <a:srgbClr val="121212"/>
                </a:solidFill>
                <a:highlight>
                  <a:srgbClr val="FFFFFF"/>
                </a:highlight>
                <a:latin typeface="微软雅黑" panose="020B0503020204020204" charset="-122"/>
                <a:ea typeface="微软雅黑" panose="020B0503020204020204" charset="-122"/>
              </a:rPr>
              <a:t>深入浅出 Nvidia FleX】(1) Position Based Dynamics</a:t>
            </a:r>
            <a:endParaRPr lang="zh-CN" altLang="zh-CN" sz="1800" b="0" i="0" strike="noStrike" spc="0">
              <a:solidFill>
                <a:srgbClr val="121212"/>
              </a:solidFill>
              <a:highlight>
                <a:srgbClr val="FFFFFF"/>
              </a:highlight>
              <a:latin typeface="微软雅黑" panose="020B0503020204020204" charset="-122"/>
              <a:ea typeface="微软雅黑" panose="020B0503020204020204" charset="-122"/>
            </a:endParaRPr>
          </a:p>
          <a:p>
            <a:pPr lvl="0">
              <a:lnSpc>
                <a:spcPct val="150000"/>
              </a:lnSpc>
              <a:buFont typeface="Arial" panose="020B0604020202020204" pitchFamily="34" charset="0"/>
              <a:buChar char="•"/>
            </a:pPr>
            <a:r>
              <a:rPr lang="zh-CN" altLang="zh-CN" b="1">
                <a:solidFill>
                  <a:srgbClr val="121212"/>
                </a:solidFill>
                <a:highlight>
                  <a:srgbClr val="FFFFFF"/>
                </a:highlight>
                <a:latin typeface="-apple-system"/>
                <a:ea typeface="-apple-system"/>
              </a:rPr>
              <a:t>【</a:t>
            </a:r>
            <a:r>
              <a:rPr lang="zh-CN" altLang="zh-CN" sz="1800" b="0" i="0" strike="noStrike" spc="0">
                <a:solidFill>
                  <a:srgbClr val="121212"/>
                </a:solidFill>
                <a:highlight>
                  <a:srgbClr val="FFFFFF"/>
                </a:highlight>
                <a:latin typeface="微软雅黑" panose="020B0503020204020204" charset="-122"/>
                <a:ea typeface="微软雅黑" panose="020B0503020204020204" charset="-122"/>
              </a:rPr>
              <a:t>深入浅出 Nvidia FleX】(2) Position Based Fluids</a:t>
            </a:r>
            <a:endParaRPr lang="zh-CN" altLang="zh-CN" sz="1800" b="0" i="0" strike="noStrike" spc="0">
              <a:solidFill>
                <a:srgbClr val="121212"/>
              </a:solidFill>
              <a:highlight>
                <a:srgbClr val="FFFFFF"/>
              </a:highlight>
              <a:latin typeface="微软雅黑" panose="020B0503020204020204" charset="-122"/>
              <a:ea typeface="微软雅黑" panose="020B0503020204020204" charset="-122"/>
            </a:endParaRPr>
          </a:p>
          <a:p>
            <a:pPr lvl="0">
              <a:buFont typeface="Arial" panose="020B0604020202020204" pitchFamily="34" charset="0"/>
              <a:buChar char="•"/>
            </a:pPr>
            <a:r>
              <a:rPr lang="en-US" altLang="en-US"/>
              <a:t> Screen Space Fluid Rendering for Games</a:t>
            </a:r>
            <a:r>
              <a:rPr lang="zh-CN" altLang="zh-CN"/>
              <a:t>：</a:t>
            </a:r>
            <a:r>
              <a:rPr lang="en-US" altLang="en-US"/>
              <a:t>   </a:t>
            </a:r>
            <a:endParaRPr lang="en-US" altLang="en-US"/>
          </a:p>
          <a:p>
            <a:pPr marL="0" lvl="0" indent="0">
              <a:buNone/>
            </a:pPr>
            <a:r>
              <a:rPr lang="en-US" altLang="en-US"/>
              <a:t>   </a:t>
            </a:r>
            <a:r>
              <a:rPr lang="en-US" altLang="en-US">
                <a:hlinkClick r:id="rId2"/>
              </a:rPr>
              <a:t>https://developer.download.nvidia.cn/presentations/2010/gdc/Direct3D_Effects.pdf</a:t>
            </a:r>
            <a:endParaRPr lang="en-US" altLang="en-US"/>
          </a:p>
          <a:p>
            <a:pPr lvl="0">
              <a:buFont typeface="Arial" panose="020B0604020202020204" pitchFamily="34" charset="0"/>
              <a:buChar char="•"/>
            </a:pPr>
            <a:r>
              <a:rPr lang="en-US" altLang="en-US"/>
              <a:t> Water Rendering in Screen Space: </a:t>
            </a:r>
            <a:endParaRPr lang="en-US" altLang="en-US"/>
          </a:p>
          <a:p>
            <a:pPr marL="0" lvl="0" indent="0"/>
            <a:r>
              <a:rPr lang="en-US" altLang="en-US"/>
              <a:t>   </a:t>
            </a:r>
            <a:r>
              <a:rPr lang="en-US" altLang="en-US">
                <a:hlinkClick r:id="rId3"/>
              </a:rPr>
              <a:t>https://sudonull.com/post/12376-Water-rendering-in-screen-space</a:t>
            </a:r>
            <a:endParaRPr lang="en-US" altLang="en-US"/>
          </a:p>
          <a:p>
            <a:pPr marL="0" lvl="0" indent="0">
              <a:buFont typeface="Arial" panose="020B0604020202020204" pitchFamily="34" charset="0"/>
              <a:buChar char="•"/>
            </a:pPr>
            <a:r>
              <a:rPr lang="en-US" altLang="en-US"/>
              <a:t> Believable Caustic Reflection: </a:t>
            </a:r>
            <a:endParaRPr lang="en-US" altLang="en-US"/>
          </a:p>
          <a:p>
            <a:pPr marL="0" lvl="0" indent="0">
              <a:buNone/>
            </a:pPr>
            <a:r>
              <a:rPr lang="en-US" altLang="en-US"/>
              <a:t>   </a:t>
            </a:r>
            <a:r>
              <a:rPr lang="en-US" altLang="en-US">
                <a:hlinkClick r:id="rId4"/>
              </a:rPr>
              <a:t>https://www.alanzucconi.com/2019/09/13/believable-caustics-reflections/</a:t>
            </a:r>
            <a:endParaRPr lang="en-US" altLang="en-US"/>
          </a:p>
          <a:p>
            <a:pPr marL="0" lvl="0" indent="0">
              <a:buFont typeface="Arial" panose="020B0604020202020204" pitchFamily="34" charset="0"/>
              <a:buChar char="•"/>
            </a:pPr>
            <a:r>
              <a:rPr lang="en-US" altLang="en-US"/>
              <a:t> Caustic Water Texturing: </a:t>
            </a:r>
            <a:endParaRPr lang="en-US" altLang="en-US"/>
          </a:p>
          <a:p>
            <a:pPr marL="0" lvl="0" indent="0">
              <a:buNone/>
            </a:pPr>
            <a:r>
              <a:rPr lang="en-US" altLang="en-US"/>
              <a:t>   </a:t>
            </a:r>
            <a:r>
              <a:rPr lang="en-US" altLang="en-US">
                <a:hlinkClick r:id="rId5"/>
              </a:rPr>
              <a:t>https://www.dualheights.se/caustics/caustics-water-texturing-using-unity3d.shtml</a:t>
            </a:r>
            <a:endParaRPr lang="en-US" altLang="en-US"/>
          </a:p>
          <a:p>
            <a:pPr marL="0" lvl="0" indent="0">
              <a:buNone/>
            </a:pPr>
            <a:endParaRPr lang="en-US" altLang="en-US"/>
          </a:p>
          <a:p>
            <a:pPr marL="0" lvl="0" indent="0">
              <a:buNone/>
            </a:pPr>
          </a:p>
          <a:p>
            <a:pPr marL="0" lvl="0" indent="0">
              <a:buNone/>
            </a:pPr>
          </a:p>
          <a:p>
            <a:pPr marL="0" lvl="0" indent="0">
              <a:buNone/>
            </a:pPr>
            <a:endParaRPr lang="en-US" altLang="en-US"/>
          </a:p>
          <a:p>
            <a:pPr lvl="0">
              <a:buFont typeface="Arial" panose="020B0604020202020204" pitchFamily="34" charset="0"/>
              <a:buChar char="•"/>
            </a:pPr>
            <a:endParaRPr lang="en-US" altLang="en-US"/>
          </a:p>
        </p:txBody>
      </p:sp>
      <p:sp>
        <p:nvSpPr>
          <p:cNvPr id="7" name="文本框 6"/>
          <p:cNvSpPr txBox="1"/>
          <p:nvPr/>
        </p:nvSpPr>
        <p:spPr>
          <a:xfrm>
            <a:off x="5736768" y="2018240"/>
            <a:ext cx="4704436" cy="361950"/>
          </a:xfrm>
          <a:prstGeom prst="rect">
            <a:avLst/>
          </a:prstGeom>
          <a:ln w="6350">
            <a:prstDash val="solid"/>
          </a:ln>
        </p:spPr>
        <p:txBody>
          <a:bodyPr>
            <a:spAutoFit/>
          </a:bodyPr>
          <a:lstStyle/>
          <a:p>
            <a:pPr lvl="0"/>
            <a:r>
              <a:rPr lang="en-US" altLang="en-US">
                <a:hlinkClick r:id="rId6"/>
              </a:rPr>
              <a:t>https://zhuanlan.zhihu.com/p/425169666</a:t>
            </a:r>
            <a:endParaRPr lang="en-US" altLang="en-US">
              <a:hlinkClick r:id="rId6"/>
            </a:endParaRPr>
          </a:p>
        </p:txBody>
      </p:sp>
      <p:sp>
        <p:nvSpPr>
          <p:cNvPr id="8" name="文本框 7"/>
          <p:cNvSpPr txBox="1"/>
          <p:nvPr/>
        </p:nvSpPr>
        <p:spPr>
          <a:xfrm>
            <a:off x="3927611" y="1611816"/>
            <a:ext cx="4873440" cy="361950"/>
          </a:xfrm>
          <a:prstGeom prst="rect">
            <a:avLst/>
          </a:prstGeom>
          <a:ln w="6350">
            <a:prstDash val="solid"/>
          </a:ln>
        </p:spPr>
        <p:txBody>
          <a:bodyPr>
            <a:spAutoFit/>
          </a:bodyPr>
          <a:lstStyle/>
          <a:p>
            <a:pPr lvl="0"/>
            <a:r>
              <a:rPr lang="en-US" altLang="en-US">
                <a:hlinkClick r:id="rId7"/>
              </a:rPr>
              <a:t>https://mmacklin.com/pbf_sig_preprint.pdf</a:t>
            </a:r>
            <a:endParaRPr lang="en-US" altLang="en-US">
              <a:hlinkClick r:id="rId7"/>
            </a:endParaRPr>
          </a:p>
        </p:txBody>
      </p:sp>
      <p:sp>
        <p:nvSpPr>
          <p:cNvPr id="9" name="文本框 8"/>
          <p:cNvSpPr txBox="1"/>
          <p:nvPr/>
        </p:nvSpPr>
        <p:spPr>
          <a:xfrm>
            <a:off x="7450008" y="2434751"/>
            <a:ext cx="4508747" cy="361950"/>
          </a:xfrm>
          <a:prstGeom prst="rect">
            <a:avLst/>
          </a:prstGeom>
          <a:ln w="6350">
            <a:prstDash val="solid"/>
          </a:ln>
        </p:spPr>
        <p:txBody>
          <a:bodyPr>
            <a:spAutoFit/>
          </a:bodyPr>
          <a:lstStyle/>
          <a:p>
            <a:pPr lvl="0"/>
            <a:r>
              <a:rPr lang="en-US" altLang="en-US">
                <a:hlinkClick r:id="rId8"/>
              </a:rPr>
              <a:t>https://zhuanlan.zhihu.com/p/49536480</a:t>
            </a:r>
            <a:endParaRPr lang="en-US" altLang="en-US">
              <a:hlinkClick r:id="rId8"/>
            </a:endParaRPr>
          </a:p>
        </p:txBody>
      </p:sp>
      <p:sp>
        <p:nvSpPr>
          <p:cNvPr id="10" name="文本框 9"/>
          <p:cNvSpPr txBox="1"/>
          <p:nvPr/>
        </p:nvSpPr>
        <p:spPr>
          <a:xfrm>
            <a:off x="7040840" y="2853052"/>
            <a:ext cx="4330848" cy="361950"/>
          </a:xfrm>
          <a:prstGeom prst="rect">
            <a:avLst/>
          </a:prstGeom>
          <a:ln w="6350">
            <a:prstDash val="solid"/>
          </a:ln>
        </p:spPr>
        <p:txBody>
          <a:bodyPr>
            <a:spAutoFit/>
          </a:bodyPr>
          <a:lstStyle/>
          <a:p>
            <a:pPr lvl="0"/>
            <a:r>
              <a:rPr lang="en-US" altLang="en-US">
                <a:hlinkClick r:id="rId9"/>
              </a:rPr>
              <a:t>https://zhuanlan.zhihu.com/p/48737753</a:t>
            </a:r>
            <a:endParaRPr lang="en-US" altLang="en-US">
              <a:hlinkClick r:id="rId9"/>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idx="11"/>
          </p:nvPr>
        </p:nvSpPr>
        <p:spPr/>
        <p:txBody>
          <a:bodyPr/>
          <a:lstStyle/>
          <a:p>
            <a:r>
              <a:rPr lang="en-US" altLang="zh-CN"/>
              <a:t>Thank You</a:t>
            </a:r>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6">
            <a:alpha val="50000"/>
            <a:lumMod val="20000"/>
            <a:lumOff val="80000"/>
          </a:schemeClr>
        </a:solidFill>
        <a:effectLst/>
      </p:bgPr>
    </p:bg>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1">
            <a:alphaModFix amt="85000"/>
          </a:blip>
          <a:srcRect t="12868" b="12127"/>
          <a:stretch>
            <a:fillRect/>
          </a:stretch>
        </p:blipFill>
        <p:spPr>
          <a:xfrm>
            <a:off x="0" y="0"/>
            <a:ext cx="12192000" cy="6858000"/>
          </a:xfrm>
          <a:prstGeom prst="rect">
            <a:avLst/>
          </a:prstGeom>
        </p:spPr>
      </p:pic>
      <p:sp>
        <p:nvSpPr>
          <p:cNvPr id="6" name="矩形 5"/>
          <p:cNvSpPr/>
          <p:nvPr/>
        </p:nvSpPr>
        <p:spPr>
          <a:xfrm>
            <a:off x="1807369" y="0"/>
            <a:ext cx="3996531" cy="6858000"/>
          </a:xfrm>
          <a:prstGeom prst="rect">
            <a:avLst/>
          </a:prstGeom>
          <a:solidFill>
            <a:schemeClr val="bg1">
              <a:alpha val="65000"/>
            </a:schemeClr>
          </a:solidFill>
          <a:ln>
            <a:noFill/>
          </a:ln>
        </p:spPr>
        <p:txBody>
          <a:bodyPr anchor="ctr"/>
          <a:lstStyle>
            <a:lvl1pPr marL="0" lvl="0" algn="l" defTabSz="914400">
              <a:defRPr sz="1800" kern="1200">
                <a:solidFill>
                  <a:schemeClr val="tx1"/>
                </a:solidFill>
                <a:latin typeface="Segoe UI" panose="020B0502040204020203"/>
                <a:ea typeface="HarmonyOS Sans SC Light"/>
              </a:defRPr>
            </a:lvl1pPr>
            <a:lvl2pPr marL="457200" lvl="1" algn="l" defTabSz="914400">
              <a:defRPr sz="1800" kern="1200">
                <a:solidFill>
                  <a:schemeClr val="tx1"/>
                </a:solidFill>
                <a:latin typeface="Segoe UI" panose="020B0502040204020203"/>
                <a:ea typeface="HarmonyOS Sans SC Light"/>
              </a:defRPr>
            </a:lvl2pPr>
            <a:lvl3pPr marL="914400" lvl="2" algn="l" defTabSz="914400">
              <a:defRPr sz="1800" kern="1200">
                <a:solidFill>
                  <a:schemeClr val="tx1"/>
                </a:solidFill>
                <a:latin typeface="Segoe UI" panose="020B0502040204020203"/>
                <a:ea typeface="HarmonyOS Sans SC Light"/>
              </a:defRPr>
            </a:lvl3pPr>
            <a:lvl4pPr marL="1371600" lvl="3" algn="l" defTabSz="914400">
              <a:defRPr sz="1800" kern="1200">
                <a:solidFill>
                  <a:schemeClr val="tx1"/>
                </a:solidFill>
                <a:latin typeface="Segoe UI" panose="020B0502040204020203"/>
                <a:ea typeface="HarmonyOS Sans SC Light"/>
              </a:defRPr>
            </a:lvl4pPr>
            <a:lvl5pPr marL="1828800" lvl="4" algn="l" defTabSz="914400">
              <a:defRPr sz="1800" kern="1200">
                <a:solidFill>
                  <a:schemeClr val="tx1"/>
                </a:solidFill>
                <a:latin typeface="Segoe UI" panose="020B0502040204020203"/>
                <a:ea typeface="HarmonyOS Sans SC Light"/>
              </a:defRPr>
            </a:lvl5pPr>
            <a:lvl6pPr marL="2286000" lvl="5" algn="l" defTabSz="914400">
              <a:defRPr sz="1800" kern="1200">
                <a:solidFill>
                  <a:schemeClr val="tx1"/>
                </a:solidFill>
                <a:latin typeface="Segoe UI" panose="020B0502040204020203"/>
                <a:ea typeface="HarmonyOS Sans SC Light"/>
              </a:defRPr>
            </a:lvl6pPr>
            <a:lvl7pPr marL="2743200" lvl="6" algn="l" defTabSz="914400">
              <a:defRPr sz="1800" kern="1200">
                <a:solidFill>
                  <a:schemeClr val="tx1"/>
                </a:solidFill>
                <a:latin typeface="Segoe UI" panose="020B0502040204020203"/>
                <a:ea typeface="HarmonyOS Sans SC Light"/>
              </a:defRPr>
            </a:lvl7pPr>
            <a:lvl8pPr marL="3200400" lvl="7" algn="l" defTabSz="914400">
              <a:defRPr sz="1800" kern="1200">
                <a:solidFill>
                  <a:schemeClr val="tx1"/>
                </a:solidFill>
                <a:latin typeface="Segoe UI" panose="020B0502040204020203"/>
                <a:ea typeface="HarmonyOS Sans SC Light"/>
              </a:defRPr>
            </a:lvl8pPr>
            <a:lvl9pPr marL="3657600" lvl="8" algn="l" defTabSz="914400">
              <a:defRPr sz="1800" kern="1200">
                <a:solidFill>
                  <a:schemeClr val="tx1"/>
                </a:solidFill>
                <a:latin typeface="Segoe UI" panose="020B0502040204020203"/>
                <a:ea typeface="HarmonyOS Sans SC Light"/>
              </a:defRPr>
            </a:lvl9pPr>
          </a:lstStyle>
          <a:p>
            <a:pPr algn="ctr"/>
            <a:endParaRPr lang="zh-CN" altLang="en-US">
              <a:solidFill>
                <a:schemeClr val="lt1"/>
              </a:solidFill>
            </a:endParaRPr>
          </a:p>
        </p:txBody>
      </p:sp>
      <p:sp>
        <p:nvSpPr>
          <p:cNvPr id="7" name="矩形 6"/>
          <p:cNvSpPr/>
          <p:nvPr/>
        </p:nvSpPr>
        <p:spPr>
          <a:xfrm>
            <a:off x="3015456" y="-6066"/>
            <a:ext cx="1581150" cy="1555750"/>
          </a:xfrm>
          <a:prstGeom prst="rect">
            <a:avLst/>
          </a:prstGeom>
          <a:solidFill>
            <a:schemeClr val="tx2"/>
          </a:solidFill>
        </p:spPr>
        <p:txBody>
          <a:bodyPr wrap="none">
            <a:spAutoFit/>
          </a:bodyPr>
          <a:lstStyle>
            <a:lvl1pPr marL="0" lvl="0" algn="l" defTabSz="914400">
              <a:defRPr sz="1800" kern="1200">
                <a:solidFill>
                  <a:schemeClr val="tx1"/>
                </a:solidFill>
                <a:latin typeface="Segoe UI" panose="020B0502040204020203"/>
                <a:ea typeface="HarmonyOS Sans SC Light"/>
              </a:defRPr>
            </a:lvl1pPr>
            <a:lvl2pPr marL="457200" lvl="1" algn="l" defTabSz="914400">
              <a:defRPr sz="1800" kern="1200">
                <a:solidFill>
                  <a:schemeClr val="tx1"/>
                </a:solidFill>
                <a:latin typeface="Segoe UI" panose="020B0502040204020203"/>
                <a:ea typeface="HarmonyOS Sans SC Light"/>
              </a:defRPr>
            </a:lvl2pPr>
            <a:lvl3pPr marL="914400" lvl="2" algn="l" defTabSz="914400">
              <a:defRPr sz="1800" kern="1200">
                <a:solidFill>
                  <a:schemeClr val="tx1"/>
                </a:solidFill>
                <a:latin typeface="Segoe UI" panose="020B0502040204020203"/>
                <a:ea typeface="HarmonyOS Sans SC Light"/>
              </a:defRPr>
            </a:lvl3pPr>
            <a:lvl4pPr marL="1371600" lvl="3" algn="l" defTabSz="914400">
              <a:defRPr sz="1800" kern="1200">
                <a:solidFill>
                  <a:schemeClr val="tx1"/>
                </a:solidFill>
                <a:latin typeface="Segoe UI" panose="020B0502040204020203"/>
                <a:ea typeface="HarmonyOS Sans SC Light"/>
              </a:defRPr>
            </a:lvl4pPr>
            <a:lvl5pPr marL="1828800" lvl="4" algn="l" defTabSz="914400">
              <a:defRPr sz="1800" kern="1200">
                <a:solidFill>
                  <a:schemeClr val="tx1"/>
                </a:solidFill>
                <a:latin typeface="Segoe UI" panose="020B0502040204020203"/>
                <a:ea typeface="HarmonyOS Sans SC Light"/>
              </a:defRPr>
            </a:lvl5pPr>
            <a:lvl6pPr marL="2286000" lvl="5" algn="l" defTabSz="914400">
              <a:defRPr sz="1800" kern="1200">
                <a:solidFill>
                  <a:schemeClr val="tx1"/>
                </a:solidFill>
                <a:latin typeface="Segoe UI" panose="020B0502040204020203"/>
                <a:ea typeface="HarmonyOS Sans SC Light"/>
              </a:defRPr>
            </a:lvl6pPr>
            <a:lvl7pPr marL="2743200" lvl="6" algn="l" defTabSz="914400">
              <a:defRPr sz="1800" kern="1200">
                <a:solidFill>
                  <a:schemeClr val="tx1"/>
                </a:solidFill>
                <a:latin typeface="Segoe UI" panose="020B0502040204020203"/>
                <a:ea typeface="HarmonyOS Sans SC Light"/>
              </a:defRPr>
            </a:lvl7pPr>
            <a:lvl8pPr marL="3200400" lvl="7" algn="l" defTabSz="914400">
              <a:defRPr sz="1800" kern="1200">
                <a:solidFill>
                  <a:schemeClr val="tx1"/>
                </a:solidFill>
                <a:latin typeface="Segoe UI" panose="020B0502040204020203"/>
                <a:ea typeface="HarmonyOS Sans SC Light"/>
              </a:defRPr>
            </a:lvl8pPr>
            <a:lvl9pPr marL="3657600" lvl="8" algn="l" defTabSz="914400">
              <a:defRPr sz="1800" kern="1200">
                <a:solidFill>
                  <a:schemeClr val="tx1"/>
                </a:solidFill>
                <a:latin typeface="Segoe UI" panose="020B0502040204020203"/>
                <a:ea typeface="HarmonyOS Sans SC Light"/>
              </a:defRPr>
            </a:lvl9pPr>
          </a:lstStyle>
          <a:p>
            <a:pPr lvl="0" algn="ctr"/>
            <a:r>
              <a:rPr lang="en-US" altLang="en-US" sz="9600" b="1">
                <a:solidFill>
                  <a:srgbClr val="FFFFFF"/>
                </a:solidFill>
              </a:rPr>
              <a:t>02</a:t>
            </a:r>
            <a:endParaRPr lang="en-US" altLang="en-US" sz="9600" b="1">
              <a:solidFill>
                <a:srgbClr val="FFFFFF"/>
              </a:solidFill>
            </a:endParaRPr>
          </a:p>
        </p:txBody>
      </p:sp>
      <p:sp>
        <p:nvSpPr>
          <p:cNvPr id="8" name="矩形 7"/>
          <p:cNvSpPr/>
          <p:nvPr/>
        </p:nvSpPr>
        <p:spPr>
          <a:xfrm rot="16200000">
            <a:off x="3760634" y="3206156"/>
            <a:ext cx="90000" cy="1553630"/>
          </a:xfrm>
          <a:prstGeom prst="rect">
            <a:avLst/>
          </a:prstGeom>
          <a:solidFill>
            <a:schemeClr val="tx2"/>
          </a:solidFill>
          <a:ln>
            <a:noFill/>
          </a:ln>
          <a:effectLst/>
        </p:spPr>
        <p:txBody>
          <a:bodyPr anchor="ctr"/>
          <a:lstStyle>
            <a:lvl1pPr marL="0" lvl="0" algn="l" defTabSz="914400">
              <a:defRPr sz="1800" kern="1200">
                <a:solidFill>
                  <a:schemeClr val="tx1"/>
                </a:solidFill>
                <a:latin typeface="Segoe UI" panose="020B0502040204020203"/>
                <a:ea typeface="HarmonyOS Sans SC Light"/>
              </a:defRPr>
            </a:lvl1pPr>
            <a:lvl2pPr marL="457200" lvl="1" algn="l" defTabSz="914400">
              <a:defRPr sz="1800" kern="1200">
                <a:solidFill>
                  <a:schemeClr val="tx1"/>
                </a:solidFill>
                <a:latin typeface="Segoe UI" panose="020B0502040204020203"/>
                <a:ea typeface="HarmonyOS Sans SC Light"/>
              </a:defRPr>
            </a:lvl2pPr>
            <a:lvl3pPr marL="914400" lvl="2" algn="l" defTabSz="914400">
              <a:defRPr sz="1800" kern="1200">
                <a:solidFill>
                  <a:schemeClr val="tx1"/>
                </a:solidFill>
                <a:latin typeface="Segoe UI" panose="020B0502040204020203"/>
                <a:ea typeface="HarmonyOS Sans SC Light"/>
              </a:defRPr>
            </a:lvl3pPr>
            <a:lvl4pPr marL="1371600" lvl="3" algn="l" defTabSz="914400">
              <a:defRPr sz="1800" kern="1200">
                <a:solidFill>
                  <a:schemeClr val="tx1"/>
                </a:solidFill>
                <a:latin typeface="Segoe UI" panose="020B0502040204020203"/>
                <a:ea typeface="HarmonyOS Sans SC Light"/>
              </a:defRPr>
            </a:lvl4pPr>
            <a:lvl5pPr marL="1828800" lvl="4" algn="l" defTabSz="914400">
              <a:defRPr sz="1800" kern="1200">
                <a:solidFill>
                  <a:schemeClr val="tx1"/>
                </a:solidFill>
                <a:latin typeface="Segoe UI" panose="020B0502040204020203"/>
                <a:ea typeface="HarmonyOS Sans SC Light"/>
              </a:defRPr>
            </a:lvl5pPr>
            <a:lvl6pPr marL="2286000" lvl="5" algn="l" defTabSz="914400">
              <a:defRPr sz="1800" kern="1200">
                <a:solidFill>
                  <a:schemeClr val="tx1"/>
                </a:solidFill>
                <a:latin typeface="Segoe UI" panose="020B0502040204020203"/>
                <a:ea typeface="HarmonyOS Sans SC Light"/>
              </a:defRPr>
            </a:lvl6pPr>
            <a:lvl7pPr marL="2743200" lvl="6" algn="l" defTabSz="914400">
              <a:defRPr sz="1800" kern="1200">
                <a:solidFill>
                  <a:schemeClr val="tx1"/>
                </a:solidFill>
                <a:latin typeface="Segoe UI" panose="020B0502040204020203"/>
                <a:ea typeface="HarmonyOS Sans SC Light"/>
              </a:defRPr>
            </a:lvl7pPr>
            <a:lvl8pPr marL="3200400" lvl="7" algn="l" defTabSz="914400">
              <a:defRPr sz="1800" kern="1200">
                <a:solidFill>
                  <a:schemeClr val="tx1"/>
                </a:solidFill>
                <a:latin typeface="Segoe UI" panose="020B0502040204020203"/>
                <a:ea typeface="HarmonyOS Sans SC Light"/>
              </a:defRPr>
            </a:lvl8pPr>
            <a:lvl9pPr marL="3657600" lvl="8" algn="l" defTabSz="914400">
              <a:defRPr sz="1800" kern="1200">
                <a:solidFill>
                  <a:schemeClr val="tx1"/>
                </a:solidFill>
                <a:latin typeface="Segoe UI" panose="020B0502040204020203"/>
                <a:ea typeface="HarmonyOS Sans SC Light"/>
              </a:defRPr>
            </a:lvl9pPr>
          </a:lstStyle>
          <a:p>
            <a:pPr algn="ctr"/>
            <a:endParaRPr lang="zh-CN" altLang="en-US">
              <a:solidFill>
                <a:schemeClr val="lt1"/>
              </a:solidFill>
            </a:endParaRPr>
          </a:p>
        </p:txBody>
      </p:sp>
      <p:pic>
        <p:nvPicPr>
          <p:cNvPr id="9" name="图片 8"/>
          <p:cNvPicPr>
            <a:picLocks noChangeAspect="1"/>
          </p:cNvPicPr>
          <p:nvPr/>
        </p:nvPicPr>
        <p:blipFill>
          <a:blip r:embed="rId2">
            <a:alphaModFix amt="35000"/>
          </a:blip>
          <a:stretch>
            <a:fillRect/>
          </a:stretch>
        </p:blipFill>
        <p:spPr>
          <a:xfrm>
            <a:off x="1807368" y="5228360"/>
            <a:ext cx="3996532" cy="1286740"/>
          </a:xfrm>
          <a:prstGeom prst="rect">
            <a:avLst/>
          </a:prstGeom>
        </p:spPr>
      </p:pic>
      <p:sp>
        <p:nvSpPr>
          <p:cNvPr id="11" name="矩形 10"/>
          <p:cNvSpPr/>
          <p:nvPr/>
        </p:nvSpPr>
        <p:spPr>
          <a:xfrm>
            <a:off x="2316737" y="3079814"/>
            <a:ext cx="3225800" cy="698500"/>
          </a:xfrm>
          <a:prstGeom prst="rect">
            <a:avLst/>
          </a:prstGeom>
        </p:spPr>
        <p:txBody>
          <a:bodyPr wrap="none">
            <a:spAutoFit/>
          </a:bodyPr>
          <a:lstStyle>
            <a:lvl1pPr marL="0" lvl="0" algn="l" defTabSz="914400">
              <a:defRPr sz="1800" kern="1200">
                <a:solidFill>
                  <a:schemeClr val="tx1"/>
                </a:solidFill>
                <a:latin typeface="Segoe UI" panose="020B0502040204020203"/>
                <a:ea typeface="HarmonyOS Sans SC Light"/>
              </a:defRPr>
            </a:lvl1pPr>
            <a:lvl2pPr marL="457200" lvl="1" algn="l" defTabSz="914400">
              <a:defRPr sz="1800" kern="1200">
                <a:solidFill>
                  <a:schemeClr val="tx1"/>
                </a:solidFill>
                <a:latin typeface="Segoe UI" panose="020B0502040204020203"/>
                <a:ea typeface="HarmonyOS Sans SC Light"/>
              </a:defRPr>
            </a:lvl2pPr>
            <a:lvl3pPr marL="914400" lvl="2" algn="l" defTabSz="914400">
              <a:defRPr sz="1800" kern="1200">
                <a:solidFill>
                  <a:schemeClr val="tx1"/>
                </a:solidFill>
                <a:latin typeface="Segoe UI" panose="020B0502040204020203"/>
                <a:ea typeface="HarmonyOS Sans SC Light"/>
              </a:defRPr>
            </a:lvl3pPr>
            <a:lvl4pPr marL="1371600" lvl="3" algn="l" defTabSz="914400">
              <a:defRPr sz="1800" kern="1200">
                <a:solidFill>
                  <a:schemeClr val="tx1"/>
                </a:solidFill>
                <a:latin typeface="Segoe UI" panose="020B0502040204020203"/>
                <a:ea typeface="HarmonyOS Sans SC Light"/>
              </a:defRPr>
            </a:lvl4pPr>
            <a:lvl5pPr marL="1828800" lvl="4" algn="l" defTabSz="914400">
              <a:defRPr sz="1800" kern="1200">
                <a:solidFill>
                  <a:schemeClr val="tx1"/>
                </a:solidFill>
                <a:latin typeface="Segoe UI" panose="020B0502040204020203"/>
                <a:ea typeface="HarmonyOS Sans SC Light"/>
              </a:defRPr>
            </a:lvl5pPr>
            <a:lvl6pPr marL="2286000" lvl="5" algn="l" defTabSz="914400">
              <a:defRPr sz="1800" kern="1200">
                <a:solidFill>
                  <a:schemeClr val="tx1"/>
                </a:solidFill>
                <a:latin typeface="Segoe UI" panose="020B0502040204020203"/>
                <a:ea typeface="HarmonyOS Sans SC Light"/>
              </a:defRPr>
            </a:lvl6pPr>
            <a:lvl7pPr marL="2743200" lvl="6" algn="l" defTabSz="914400">
              <a:defRPr sz="1800" kern="1200">
                <a:solidFill>
                  <a:schemeClr val="tx1"/>
                </a:solidFill>
                <a:latin typeface="Segoe UI" panose="020B0502040204020203"/>
                <a:ea typeface="HarmonyOS Sans SC Light"/>
              </a:defRPr>
            </a:lvl7pPr>
            <a:lvl8pPr marL="3200400" lvl="7" algn="l" defTabSz="914400">
              <a:defRPr sz="1800" kern="1200">
                <a:solidFill>
                  <a:schemeClr val="tx1"/>
                </a:solidFill>
                <a:latin typeface="Segoe UI" panose="020B0502040204020203"/>
                <a:ea typeface="HarmonyOS Sans SC Light"/>
              </a:defRPr>
            </a:lvl8pPr>
            <a:lvl9pPr marL="3657600" lvl="8" algn="l" defTabSz="914400">
              <a:defRPr sz="1800" kern="1200">
                <a:solidFill>
                  <a:schemeClr val="tx1"/>
                </a:solidFill>
                <a:latin typeface="Segoe UI" panose="020B0502040204020203"/>
                <a:ea typeface="HarmonyOS Sans SC Light"/>
              </a:defRPr>
            </a:lvl9pPr>
          </a:lstStyle>
          <a:p>
            <a:pPr lvl="0"/>
            <a:r>
              <a:rPr lang="zh-CN" altLang="zh-CN" sz="4000" b="1">
                <a:solidFill>
                  <a:srgbClr val="C8161E"/>
                </a:solidFill>
                <a:latin typeface="HarmonyOS Sans SC Black"/>
                <a:ea typeface="HarmonyOS Sans SC Black"/>
              </a:rPr>
              <a:t>项目内容展示</a:t>
            </a:r>
            <a:endParaRPr lang="zh-CN" altLang="zh-CN" sz="4000" b="1">
              <a:solidFill>
                <a:srgbClr val="C8161E"/>
              </a:solidFill>
              <a:latin typeface="HarmonyOS Sans SC Black"/>
              <a:ea typeface="HarmonyOS Sans SC Black"/>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6">
            <a:alpha val="50000"/>
            <a:lumMod val="20000"/>
            <a:lumOff val="80000"/>
          </a:schemeClr>
        </a:solidFill>
        <a:effectLst/>
      </p:bgPr>
    </p:bg>
    <p:spTree>
      <p:nvGrpSpPr>
        <p:cNvPr id="1" name=""/>
        <p:cNvGrpSpPr/>
        <p:nvPr/>
      </p:nvGrpSpPr>
      <p:grpSpPr>
        <a:xfrm>
          <a:off x="0" y="0"/>
          <a:ext cx="0" cy="0"/>
          <a:chOff x="0" y="0"/>
          <a:chExt cx="0" cy="0"/>
        </a:xfrm>
      </p:grpSpPr>
      <p:sp>
        <p:nvSpPr>
          <p:cNvPr id="4" name="标题 3"/>
          <p:cNvSpPr>
            <a:spLocks noGrp="1"/>
          </p:cNvSpPr>
          <p:nvPr>
            <p:ph type="title"/>
          </p:nvPr>
        </p:nvSpPr>
        <p:spPr>
          <a:xfrm>
            <a:off x="927468" y="85609"/>
            <a:ext cx="6895732" cy="538838"/>
          </a:xfrm>
          <a:prstGeom prst="rect">
            <a:avLst/>
          </a:prstGeom>
        </p:spPr>
        <p:txBody>
          <a:bodyPr anchor="ctr">
            <a:normAutofit fontScale="90000"/>
          </a:bodyPr>
          <a:lstStyle>
            <a:lvl1pPr lvl="0" algn="l" defTabSz="967740">
              <a:lnSpc>
                <a:spcPct val="100000"/>
              </a:lnSpc>
              <a:spcBef>
                <a:spcPct val="0"/>
              </a:spcBef>
              <a:buNone/>
              <a:defRPr sz="3200" b="1" kern="1200">
                <a:solidFill>
                  <a:schemeClr val="bg1"/>
                </a:solidFill>
                <a:latin typeface="Segoe UI" panose="020B0502040204020203"/>
                <a:ea typeface="HarmonyOS Sans SC Black"/>
              </a:defRPr>
            </a:lvl1pPr>
          </a:lstStyle>
          <a:p>
            <a:pPr lvl="0"/>
            <a:r>
              <a:rPr lang="zh-CN" altLang="zh-CN"/>
              <a:t>项目内容展示</a:t>
            </a:r>
            <a:endParaRPr lang="zh-CN" altLang="zh-CN"/>
          </a:p>
        </p:txBody>
      </p:sp>
      <p:sp>
        <p:nvSpPr>
          <p:cNvPr id="5" name="内容占位符 4"/>
          <p:cNvSpPr>
            <a:spLocks noGrp="1"/>
          </p:cNvSpPr>
          <p:nvPr>
            <p:ph idx="10"/>
          </p:nvPr>
        </p:nvSpPr>
        <p:spPr>
          <a:xfrm>
            <a:off x="500026" y="746582"/>
            <a:ext cx="2632167" cy="607921"/>
          </a:xfrm>
          <a:prstGeom prst="rect">
            <a:avLst/>
          </a:prstGeom>
        </p:spPr>
        <p:txBody>
          <a:bodyPr/>
          <a:lstStyle>
            <a:lvl1pPr marL="241935" lvl="0" indent="-241935" algn="l" defTabSz="967740">
              <a:lnSpc>
                <a:spcPct val="120000"/>
              </a:lnSpc>
              <a:spcBef>
                <a:spcPts val="1060"/>
              </a:spcBef>
              <a:buFontTx/>
              <a:buBlip>
                <a:blip r:embed="rId1"/>
              </a:buBlip>
              <a:defRPr sz="2500" b="0" kern="1200">
                <a:solidFill>
                  <a:schemeClr val="accent2"/>
                </a:solidFill>
                <a:latin typeface="Segoe UI" panose="020B0502040204020203"/>
                <a:ea typeface="HarmonyOS Sans SC Light"/>
              </a:defRPr>
            </a:lvl1pPr>
            <a:lvl2pPr marL="725805" lvl="1" indent="-241935" algn="l" defTabSz="967740">
              <a:lnSpc>
                <a:spcPct val="120000"/>
              </a:lnSpc>
              <a:spcBef>
                <a:spcPts val="530"/>
              </a:spcBef>
              <a:buFont typeface="Arial" panose="020B0604020202020204" pitchFamily="34" charset="0"/>
              <a:buChar char="•"/>
              <a:defRPr sz="2115" b="0" kern="1200">
                <a:solidFill>
                  <a:schemeClr val="accent2"/>
                </a:solidFill>
                <a:latin typeface="Segoe UI" panose="020B0502040204020203"/>
                <a:ea typeface="HarmonyOS Sans SC Light"/>
              </a:defRPr>
            </a:lvl2pPr>
            <a:lvl3pPr marL="1209675" lvl="2" indent="-241935" algn="l" defTabSz="967740">
              <a:lnSpc>
                <a:spcPct val="120000"/>
              </a:lnSpc>
              <a:spcBef>
                <a:spcPts val="530"/>
              </a:spcBef>
              <a:buFont typeface="Arial" panose="020B0604020202020204" pitchFamily="34" charset="0"/>
              <a:buChar char="•"/>
              <a:defRPr sz="1905" b="0" kern="1200">
                <a:solidFill>
                  <a:schemeClr val="accent2"/>
                </a:solidFill>
                <a:latin typeface="Segoe UI" panose="020B0502040204020203"/>
                <a:ea typeface="HarmonyOS Sans SC Light"/>
              </a:defRPr>
            </a:lvl3pPr>
            <a:lvl4pPr marL="1693545" lvl="3" indent="-241935" algn="l" defTabSz="967740">
              <a:lnSpc>
                <a:spcPct val="120000"/>
              </a:lnSpc>
              <a:spcBef>
                <a:spcPts val="530"/>
              </a:spcBef>
              <a:buFont typeface="Arial" panose="020B0604020202020204" pitchFamily="34" charset="0"/>
              <a:buChar char="•"/>
              <a:defRPr sz="1695" b="0" kern="1200">
                <a:solidFill>
                  <a:schemeClr val="accent2"/>
                </a:solidFill>
                <a:latin typeface="Segoe UI" panose="020B0502040204020203"/>
                <a:ea typeface="HarmonyOS Sans SC Light"/>
              </a:defRPr>
            </a:lvl4pPr>
            <a:lvl5pPr marL="2177415" lvl="4" indent="-241935" algn="l" defTabSz="967740">
              <a:lnSpc>
                <a:spcPct val="120000"/>
              </a:lnSpc>
              <a:spcBef>
                <a:spcPts val="530"/>
              </a:spcBef>
              <a:buFont typeface="Arial" panose="020B0604020202020204" pitchFamily="34" charset="0"/>
              <a:buChar char="•"/>
              <a:defRPr sz="1695" b="0" kern="1200">
                <a:solidFill>
                  <a:schemeClr val="accent2"/>
                </a:solidFill>
                <a:latin typeface="Segoe UI" panose="020B0502040204020203"/>
                <a:ea typeface="HarmonyOS Sans SC Light"/>
              </a:defRPr>
            </a:lvl5pPr>
            <a:lvl6pPr marL="2661285" lvl="5" indent="-241935" algn="l" defTabSz="967740">
              <a:lnSpc>
                <a:spcPct val="90000"/>
              </a:lnSpc>
              <a:spcBef>
                <a:spcPts val="530"/>
              </a:spcBef>
              <a:buFont typeface="Arial" panose="020B0604020202020204" pitchFamily="34" charset="0"/>
              <a:buChar char="•"/>
              <a:defRPr sz="1905" kern="1200">
                <a:solidFill>
                  <a:schemeClr val="tx1"/>
                </a:solidFill>
                <a:latin typeface="Segoe UI" panose="020B0502040204020203"/>
                <a:ea typeface="HarmonyOS Sans SC Light"/>
              </a:defRPr>
            </a:lvl6pPr>
            <a:lvl7pPr marL="3145155" lvl="6" indent="-241935" algn="l" defTabSz="967740">
              <a:lnSpc>
                <a:spcPct val="90000"/>
              </a:lnSpc>
              <a:spcBef>
                <a:spcPts val="530"/>
              </a:spcBef>
              <a:buFont typeface="Arial" panose="020B0604020202020204" pitchFamily="34" charset="0"/>
              <a:buChar char="•"/>
              <a:defRPr sz="1905" kern="1200">
                <a:solidFill>
                  <a:schemeClr val="tx1"/>
                </a:solidFill>
                <a:latin typeface="Segoe UI" panose="020B0502040204020203"/>
                <a:ea typeface="HarmonyOS Sans SC Light"/>
              </a:defRPr>
            </a:lvl7pPr>
            <a:lvl8pPr marL="3629025" lvl="7" indent="-241935" algn="l" defTabSz="967740">
              <a:lnSpc>
                <a:spcPct val="90000"/>
              </a:lnSpc>
              <a:spcBef>
                <a:spcPts val="530"/>
              </a:spcBef>
              <a:buFont typeface="Arial" panose="020B0604020202020204" pitchFamily="34" charset="0"/>
              <a:buChar char="•"/>
              <a:defRPr sz="1905" kern="1200">
                <a:solidFill>
                  <a:schemeClr val="tx1"/>
                </a:solidFill>
                <a:latin typeface="Segoe UI" panose="020B0502040204020203"/>
                <a:ea typeface="HarmonyOS Sans SC Light"/>
              </a:defRPr>
            </a:lvl8pPr>
            <a:lvl9pPr marL="4112895" lvl="8" indent="-241935" algn="l" defTabSz="967740">
              <a:lnSpc>
                <a:spcPct val="90000"/>
              </a:lnSpc>
              <a:spcBef>
                <a:spcPts val="530"/>
              </a:spcBef>
              <a:buFont typeface="Arial" panose="020B0604020202020204" pitchFamily="34" charset="0"/>
              <a:buChar char="•"/>
              <a:defRPr sz="1905" kern="1200">
                <a:solidFill>
                  <a:schemeClr val="tx1"/>
                </a:solidFill>
                <a:latin typeface="Segoe UI" panose="020B0502040204020203"/>
                <a:ea typeface="HarmonyOS Sans SC Light"/>
              </a:defRPr>
            </a:lvl9pPr>
          </a:lstStyle>
          <a:p>
            <a:pPr marL="241935" lvl="0" indent="-241935"/>
            <a:r>
              <a:rPr lang="zh-CN" altLang="zh-CN" sz="1600">
                <a:solidFill>
                  <a:srgbClr val="000000"/>
                </a:solidFill>
                <a:latin typeface="微软雅黑" panose="020B0503020204020204" charset="-122"/>
                <a:ea typeface="微软雅黑" panose="020B0503020204020204" charset="-122"/>
              </a:rPr>
              <a:t>视频展示（粒子模拟）：</a:t>
            </a:r>
            <a:endParaRPr lang="zh-CN" altLang="zh-CN" sz="1600">
              <a:solidFill>
                <a:srgbClr val="000000"/>
              </a:solidFill>
              <a:latin typeface="微软雅黑" panose="020B0503020204020204" charset="-122"/>
              <a:ea typeface="微软雅黑" panose="020B0503020204020204" charset="-122"/>
            </a:endParaRPr>
          </a:p>
        </p:txBody>
      </p:sp>
      <p:pic>
        <p:nvPicPr>
          <p:cNvPr id="6" name="粒子模拟.mp4"/>
          <p:cNvPicPr>
            <a:picLocks noChangeAspect="1"/>
          </p:cNvPicPr>
          <p:nvPr>
            <a:videoFile r:link="rId2"/>
            <p:extLst>
              <p:ext uri="{DAA4B4D4-6D71-4841-9C94-3DE7FCFB9230}">
                <p14:media xmlns:p14="http://schemas.microsoft.com/office/powerpoint/2010/main" r:embed="rId3"/>
              </p:ext>
            </p:extLst>
          </p:nvPr>
        </p:nvPicPr>
        <p:blipFill>
          <a:blip r:embed="rId4"/>
          <a:srcRect/>
          <a:stretch>
            <a:fillRect/>
          </a:stretch>
        </p:blipFill>
        <p:spPr>
          <a:xfrm>
            <a:off x="2710166" y="1155700"/>
            <a:ext cx="6771794" cy="5078846"/>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6">
            <a:alpha val="50000"/>
            <a:lumMod val="20000"/>
            <a:lumOff val="80000"/>
          </a:schemeClr>
        </a:solidFill>
        <a:effectLst/>
      </p:bgPr>
    </p:bg>
    <p:spTree>
      <p:nvGrpSpPr>
        <p:cNvPr id="1" name=""/>
        <p:cNvGrpSpPr/>
        <p:nvPr/>
      </p:nvGrpSpPr>
      <p:grpSpPr>
        <a:xfrm>
          <a:off x="0" y="0"/>
          <a:ext cx="0" cy="0"/>
          <a:chOff x="0" y="0"/>
          <a:chExt cx="0" cy="0"/>
        </a:xfrm>
      </p:grpSpPr>
      <p:sp>
        <p:nvSpPr>
          <p:cNvPr id="4" name="标题 3"/>
          <p:cNvSpPr>
            <a:spLocks noGrp="1"/>
          </p:cNvSpPr>
          <p:nvPr>
            <p:ph type="title"/>
          </p:nvPr>
        </p:nvSpPr>
        <p:spPr>
          <a:xfrm>
            <a:off x="927468" y="85609"/>
            <a:ext cx="6895732" cy="538838"/>
          </a:xfrm>
          <a:prstGeom prst="rect">
            <a:avLst/>
          </a:prstGeom>
        </p:spPr>
        <p:txBody>
          <a:bodyPr anchor="ctr">
            <a:normAutofit fontScale="90000"/>
          </a:bodyPr>
          <a:lstStyle>
            <a:lvl1pPr lvl="0" algn="l" defTabSz="967740">
              <a:lnSpc>
                <a:spcPct val="100000"/>
              </a:lnSpc>
              <a:spcBef>
                <a:spcPct val="0"/>
              </a:spcBef>
              <a:buNone/>
              <a:defRPr sz="3200" b="1" kern="1200">
                <a:solidFill>
                  <a:schemeClr val="bg1"/>
                </a:solidFill>
                <a:latin typeface="Segoe UI" panose="020B0502040204020203"/>
                <a:ea typeface="HarmonyOS Sans SC Black"/>
              </a:defRPr>
            </a:lvl1pPr>
          </a:lstStyle>
          <a:p>
            <a:pPr lvl="0"/>
            <a:r>
              <a:rPr lang="zh-CN" altLang="zh-CN"/>
              <a:t>项目内容展示</a:t>
            </a:r>
            <a:endParaRPr lang="zh-CN" altLang="zh-CN"/>
          </a:p>
        </p:txBody>
      </p:sp>
      <p:sp>
        <p:nvSpPr>
          <p:cNvPr id="5" name="内容占位符 4"/>
          <p:cNvSpPr>
            <a:spLocks noGrp="1"/>
          </p:cNvSpPr>
          <p:nvPr>
            <p:ph idx="10"/>
          </p:nvPr>
        </p:nvSpPr>
        <p:spPr>
          <a:xfrm>
            <a:off x="472317" y="871273"/>
            <a:ext cx="2632167" cy="607921"/>
          </a:xfrm>
          <a:prstGeom prst="rect">
            <a:avLst/>
          </a:prstGeom>
        </p:spPr>
        <p:txBody>
          <a:bodyPr/>
          <a:lstStyle>
            <a:lvl1pPr marL="241935" lvl="0" indent="-241935" algn="l" defTabSz="967740">
              <a:lnSpc>
                <a:spcPct val="120000"/>
              </a:lnSpc>
              <a:spcBef>
                <a:spcPts val="1060"/>
              </a:spcBef>
              <a:buFontTx/>
              <a:buBlip>
                <a:blip r:embed="rId1"/>
              </a:buBlip>
              <a:defRPr sz="2500" b="0" kern="1200">
                <a:solidFill>
                  <a:schemeClr val="accent2"/>
                </a:solidFill>
                <a:latin typeface="Segoe UI" panose="020B0502040204020203"/>
                <a:ea typeface="HarmonyOS Sans SC Light"/>
              </a:defRPr>
            </a:lvl1pPr>
            <a:lvl2pPr marL="725805" lvl="1" indent="-241935" algn="l" defTabSz="967740">
              <a:lnSpc>
                <a:spcPct val="120000"/>
              </a:lnSpc>
              <a:spcBef>
                <a:spcPts val="530"/>
              </a:spcBef>
              <a:buFont typeface="Arial" panose="020B0604020202020204" pitchFamily="34" charset="0"/>
              <a:buChar char="•"/>
              <a:defRPr sz="2115" b="0" kern="1200">
                <a:solidFill>
                  <a:schemeClr val="accent2"/>
                </a:solidFill>
                <a:latin typeface="Segoe UI" panose="020B0502040204020203"/>
                <a:ea typeface="HarmonyOS Sans SC Light"/>
              </a:defRPr>
            </a:lvl2pPr>
            <a:lvl3pPr marL="1209675" lvl="2" indent="-241935" algn="l" defTabSz="967740">
              <a:lnSpc>
                <a:spcPct val="120000"/>
              </a:lnSpc>
              <a:spcBef>
                <a:spcPts val="530"/>
              </a:spcBef>
              <a:buFont typeface="Arial" panose="020B0604020202020204" pitchFamily="34" charset="0"/>
              <a:buChar char="•"/>
              <a:defRPr sz="1905" b="0" kern="1200">
                <a:solidFill>
                  <a:schemeClr val="accent2"/>
                </a:solidFill>
                <a:latin typeface="Segoe UI" panose="020B0502040204020203"/>
                <a:ea typeface="HarmonyOS Sans SC Light"/>
              </a:defRPr>
            </a:lvl3pPr>
            <a:lvl4pPr marL="1693545" lvl="3" indent="-241935" algn="l" defTabSz="967740">
              <a:lnSpc>
                <a:spcPct val="120000"/>
              </a:lnSpc>
              <a:spcBef>
                <a:spcPts val="530"/>
              </a:spcBef>
              <a:buFont typeface="Arial" panose="020B0604020202020204" pitchFamily="34" charset="0"/>
              <a:buChar char="•"/>
              <a:defRPr sz="1695" b="0" kern="1200">
                <a:solidFill>
                  <a:schemeClr val="accent2"/>
                </a:solidFill>
                <a:latin typeface="Segoe UI" panose="020B0502040204020203"/>
                <a:ea typeface="HarmonyOS Sans SC Light"/>
              </a:defRPr>
            </a:lvl4pPr>
            <a:lvl5pPr marL="2177415" lvl="4" indent="-241935" algn="l" defTabSz="967740">
              <a:lnSpc>
                <a:spcPct val="120000"/>
              </a:lnSpc>
              <a:spcBef>
                <a:spcPts val="530"/>
              </a:spcBef>
              <a:buFont typeface="Arial" panose="020B0604020202020204" pitchFamily="34" charset="0"/>
              <a:buChar char="•"/>
              <a:defRPr sz="1695" b="0" kern="1200">
                <a:solidFill>
                  <a:schemeClr val="accent2"/>
                </a:solidFill>
                <a:latin typeface="Segoe UI" panose="020B0502040204020203"/>
                <a:ea typeface="HarmonyOS Sans SC Light"/>
              </a:defRPr>
            </a:lvl5pPr>
            <a:lvl6pPr marL="2661285" lvl="5" indent="-241935" algn="l" defTabSz="967740">
              <a:lnSpc>
                <a:spcPct val="90000"/>
              </a:lnSpc>
              <a:spcBef>
                <a:spcPts val="530"/>
              </a:spcBef>
              <a:buFont typeface="Arial" panose="020B0604020202020204" pitchFamily="34" charset="0"/>
              <a:buChar char="•"/>
              <a:defRPr sz="1905" kern="1200">
                <a:solidFill>
                  <a:schemeClr val="tx1"/>
                </a:solidFill>
                <a:latin typeface="Segoe UI" panose="020B0502040204020203"/>
                <a:ea typeface="HarmonyOS Sans SC Light"/>
              </a:defRPr>
            </a:lvl6pPr>
            <a:lvl7pPr marL="3145155" lvl="6" indent="-241935" algn="l" defTabSz="967740">
              <a:lnSpc>
                <a:spcPct val="90000"/>
              </a:lnSpc>
              <a:spcBef>
                <a:spcPts val="530"/>
              </a:spcBef>
              <a:buFont typeface="Arial" panose="020B0604020202020204" pitchFamily="34" charset="0"/>
              <a:buChar char="•"/>
              <a:defRPr sz="1905" kern="1200">
                <a:solidFill>
                  <a:schemeClr val="tx1"/>
                </a:solidFill>
                <a:latin typeface="Segoe UI" panose="020B0502040204020203"/>
                <a:ea typeface="HarmonyOS Sans SC Light"/>
              </a:defRPr>
            </a:lvl7pPr>
            <a:lvl8pPr marL="3629025" lvl="7" indent="-241935" algn="l" defTabSz="967740">
              <a:lnSpc>
                <a:spcPct val="90000"/>
              </a:lnSpc>
              <a:spcBef>
                <a:spcPts val="530"/>
              </a:spcBef>
              <a:buFont typeface="Arial" panose="020B0604020202020204" pitchFamily="34" charset="0"/>
              <a:buChar char="•"/>
              <a:defRPr sz="1905" kern="1200">
                <a:solidFill>
                  <a:schemeClr val="tx1"/>
                </a:solidFill>
                <a:latin typeface="Segoe UI" panose="020B0502040204020203"/>
                <a:ea typeface="HarmonyOS Sans SC Light"/>
              </a:defRPr>
            </a:lvl8pPr>
            <a:lvl9pPr marL="4112895" lvl="8" indent="-241935" algn="l" defTabSz="967740">
              <a:lnSpc>
                <a:spcPct val="90000"/>
              </a:lnSpc>
              <a:spcBef>
                <a:spcPts val="530"/>
              </a:spcBef>
              <a:buFont typeface="Arial" panose="020B0604020202020204" pitchFamily="34" charset="0"/>
              <a:buChar char="•"/>
              <a:defRPr sz="1905" kern="1200">
                <a:solidFill>
                  <a:schemeClr val="tx1"/>
                </a:solidFill>
                <a:latin typeface="Segoe UI" panose="020B0502040204020203"/>
                <a:ea typeface="HarmonyOS Sans SC Light"/>
              </a:defRPr>
            </a:lvl9pPr>
          </a:lstStyle>
          <a:p>
            <a:pPr marL="241935" lvl="0" indent="-241935"/>
            <a:r>
              <a:rPr lang="zh-CN" altLang="zh-CN" sz="1600">
                <a:solidFill>
                  <a:srgbClr val="000000"/>
                </a:solidFill>
                <a:latin typeface="微软雅黑" panose="020B0503020204020204" charset="-122"/>
                <a:ea typeface="微软雅黑" panose="020B0503020204020204" charset="-122"/>
              </a:rPr>
              <a:t>视频展示（水体渲染）：</a:t>
            </a:r>
            <a:endParaRPr lang="zh-CN" altLang="zh-CN" sz="1600">
              <a:solidFill>
                <a:srgbClr val="000000"/>
              </a:solidFill>
              <a:latin typeface="微软雅黑" panose="020B0503020204020204" charset="-122"/>
              <a:ea typeface="微软雅黑" panose="020B0503020204020204" charset="-122"/>
            </a:endParaRPr>
          </a:p>
        </p:txBody>
      </p:sp>
      <p:pic>
        <p:nvPicPr>
          <p:cNvPr id="6" name="水体渲染.mp4"/>
          <p:cNvPicPr>
            <a:picLocks noChangeAspect="1"/>
          </p:cNvPicPr>
          <p:nvPr>
            <a:videoFile r:link="rId2"/>
            <p:extLst>
              <p:ext uri="{DAA4B4D4-6D71-4841-9C94-3DE7FCFB9230}">
                <p14:media xmlns:p14="http://schemas.microsoft.com/office/powerpoint/2010/main" r:embed="rId3"/>
              </p:ext>
            </p:extLst>
          </p:nvPr>
        </p:nvPicPr>
        <p:blipFill>
          <a:blip r:embed="rId4"/>
          <a:srcRect t="-388" b="-388"/>
          <a:stretch>
            <a:fillRect/>
          </a:stretch>
        </p:blipFill>
        <p:spPr>
          <a:xfrm>
            <a:off x="2904130" y="1346373"/>
            <a:ext cx="6383866" cy="4825023"/>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6">
            <a:alpha val="50000"/>
            <a:lumMod val="20000"/>
            <a:lumOff val="80000"/>
          </a:schemeClr>
        </a:solidFill>
        <a:effectLst/>
      </p:bgPr>
    </p:bg>
    <p:spTree>
      <p:nvGrpSpPr>
        <p:cNvPr id="1" name=""/>
        <p:cNvGrpSpPr/>
        <p:nvPr/>
      </p:nvGrpSpPr>
      <p:grpSpPr>
        <a:xfrm>
          <a:off x="0" y="0"/>
          <a:ext cx="0" cy="0"/>
          <a:chOff x="0" y="0"/>
          <a:chExt cx="0" cy="0"/>
        </a:xfrm>
      </p:grpSpPr>
      <p:sp>
        <p:nvSpPr>
          <p:cNvPr id="4" name="标题 3"/>
          <p:cNvSpPr>
            <a:spLocks noGrp="1"/>
          </p:cNvSpPr>
          <p:nvPr>
            <p:ph type="title"/>
          </p:nvPr>
        </p:nvSpPr>
        <p:spPr>
          <a:xfrm>
            <a:off x="927468" y="85609"/>
            <a:ext cx="6895732" cy="538838"/>
          </a:xfrm>
          <a:prstGeom prst="rect">
            <a:avLst/>
          </a:prstGeom>
        </p:spPr>
        <p:txBody>
          <a:bodyPr anchor="ctr">
            <a:normAutofit fontScale="90000"/>
          </a:bodyPr>
          <a:lstStyle>
            <a:lvl1pPr lvl="0" algn="l" defTabSz="967740">
              <a:lnSpc>
                <a:spcPct val="100000"/>
              </a:lnSpc>
              <a:spcBef>
                <a:spcPct val="0"/>
              </a:spcBef>
              <a:buNone/>
              <a:defRPr sz="3200" b="1" kern="1200">
                <a:solidFill>
                  <a:schemeClr val="bg1"/>
                </a:solidFill>
                <a:latin typeface="Segoe UI" panose="020B0502040204020203"/>
                <a:ea typeface="HarmonyOS Sans SC Black"/>
              </a:defRPr>
            </a:lvl1pPr>
          </a:lstStyle>
          <a:p>
            <a:pPr lvl="0"/>
            <a:r>
              <a:rPr lang="zh-CN" altLang="zh-CN"/>
              <a:t>项目内容展示</a:t>
            </a:r>
            <a:endParaRPr lang="zh-CN" altLang="zh-CN"/>
          </a:p>
        </p:txBody>
      </p:sp>
      <p:sp>
        <p:nvSpPr>
          <p:cNvPr id="5" name="内容占位符 4"/>
          <p:cNvSpPr>
            <a:spLocks noGrp="1"/>
          </p:cNvSpPr>
          <p:nvPr>
            <p:ph idx="10"/>
          </p:nvPr>
        </p:nvSpPr>
        <p:spPr>
          <a:xfrm>
            <a:off x="444607" y="802000"/>
            <a:ext cx="2632167" cy="607921"/>
          </a:xfrm>
          <a:prstGeom prst="rect">
            <a:avLst/>
          </a:prstGeom>
        </p:spPr>
        <p:txBody>
          <a:bodyPr/>
          <a:lstStyle>
            <a:lvl1pPr marL="241935" lvl="0" indent="-241935" algn="l" defTabSz="967740">
              <a:lnSpc>
                <a:spcPct val="120000"/>
              </a:lnSpc>
              <a:spcBef>
                <a:spcPts val="1060"/>
              </a:spcBef>
              <a:buFontTx/>
              <a:buBlip>
                <a:blip r:embed="rId1"/>
              </a:buBlip>
              <a:defRPr sz="2500" b="0" kern="1200">
                <a:solidFill>
                  <a:schemeClr val="accent2"/>
                </a:solidFill>
                <a:latin typeface="Segoe UI" panose="020B0502040204020203"/>
                <a:ea typeface="HarmonyOS Sans SC Light"/>
              </a:defRPr>
            </a:lvl1pPr>
            <a:lvl2pPr marL="725805" lvl="1" indent="-241935" algn="l" defTabSz="967740">
              <a:lnSpc>
                <a:spcPct val="120000"/>
              </a:lnSpc>
              <a:spcBef>
                <a:spcPts val="530"/>
              </a:spcBef>
              <a:buFont typeface="Arial" panose="020B0604020202020204" pitchFamily="34" charset="0"/>
              <a:buChar char="•"/>
              <a:defRPr sz="2115" b="0" kern="1200">
                <a:solidFill>
                  <a:schemeClr val="accent2"/>
                </a:solidFill>
                <a:latin typeface="Segoe UI" panose="020B0502040204020203"/>
                <a:ea typeface="HarmonyOS Sans SC Light"/>
              </a:defRPr>
            </a:lvl2pPr>
            <a:lvl3pPr marL="1209675" lvl="2" indent="-241935" algn="l" defTabSz="967740">
              <a:lnSpc>
                <a:spcPct val="120000"/>
              </a:lnSpc>
              <a:spcBef>
                <a:spcPts val="530"/>
              </a:spcBef>
              <a:buFont typeface="Arial" panose="020B0604020202020204" pitchFamily="34" charset="0"/>
              <a:buChar char="•"/>
              <a:defRPr sz="1905" b="0" kern="1200">
                <a:solidFill>
                  <a:schemeClr val="accent2"/>
                </a:solidFill>
                <a:latin typeface="Segoe UI" panose="020B0502040204020203"/>
                <a:ea typeface="HarmonyOS Sans SC Light"/>
              </a:defRPr>
            </a:lvl3pPr>
            <a:lvl4pPr marL="1693545" lvl="3" indent="-241935" algn="l" defTabSz="967740">
              <a:lnSpc>
                <a:spcPct val="120000"/>
              </a:lnSpc>
              <a:spcBef>
                <a:spcPts val="530"/>
              </a:spcBef>
              <a:buFont typeface="Arial" panose="020B0604020202020204" pitchFamily="34" charset="0"/>
              <a:buChar char="•"/>
              <a:defRPr sz="1695" b="0" kern="1200">
                <a:solidFill>
                  <a:schemeClr val="accent2"/>
                </a:solidFill>
                <a:latin typeface="Segoe UI" panose="020B0502040204020203"/>
                <a:ea typeface="HarmonyOS Sans SC Light"/>
              </a:defRPr>
            </a:lvl4pPr>
            <a:lvl5pPr marL="2177415" lvl="4" indent="-241935" algn="l" defTabSz="967740">
              <a:lnSpc>
                <a:spcPct val="120000"/>
              </a:lnSpc>
              <a:spcBef>
                <a:spcPts val="530"/>
              </a:spcBef>
              <a:buFont typeface="Arial" panose="020B0604020202020204" pitchFamily="34" charset="0"/>
              <a:buChar char="•"/>
              <a:defRPr sz="1695" b="0" kern="1200">
                <a:solidFill>
                  <a:schemeClr val="accent2"/>
                </a:solidFill>
                <a:latin typeface="Segoe UI" panose="020B0502040204020203"/>
                <a:ea typeface="HarmonyOS Sans SC Light"/>
              </a:defRPr>
            </a:lvl5pPr>
            <a:lvl6pPr marL="2661285" lvl="5" indent="-241935" algn="l" defTabSz="967740">
              <a:lnSpc>
                <a:spcPct val="90000"/>
              </a:lnSpc>
              <a:spcBef>
                <a:spcPts val="530"/>
              </a:spcBef>
              <a:buFont typeface="Arial" panose="020B0604020202020204" pitchFamily="34" charset="0"/>
              <a:buChar char="•"/>
              <a:defRPr sz="1905" kern="1200">
                <a:solidFill>
                  <a:schemeClr val="tx1"/>
                </a:solidFill>
                <a:latin typeface="Segoe UI" panose="020B0502040204020203"/>
                <a:ea typeface="HarmonyOS Sans SC Light"/>
              </a:defRPr>
            </a:lvl6pPr>
            <a:lvl7pPr marL="3145155" lvl="6" indent="-241935" algn="l" defTabSz="967740">
              <a:lnSpc>
                <a:spcPct val="90000"/>
              </a:lnSpc>
              <a:spcBef>
                <a:spcPts val="530"/>
              </a:spcBef>
              <a:buFont typeface="Arial" panose="020B0604020202020204" pitchFamily="34" charset="0"/>
              <a:buChar char="•"/>
              <a:defRPr sz="1905" kern="1200">
                <a:solidFill>
                  <a:schemeClr val="tx1"/>
                </a:solidFill>
                <a:latin typeface="Segoe UI" panose="020B0502040204020203"/>
                <a:ea typeface="HarmonyOS Sans SC Light"/>
              </a:defRPr>
            </a:lvl7pPr>
            <a:lvl8pPr marL="3629025" lvl="7" indent="-241935" algn="l" defTabSz="967740">
              <a:lnSpc>
                <a:spcPct val="90000"/>
              </a:lnSpc>
              <a:spcBef>
                <a:spcPts val="530"/>
              </a:spcBef>
              <a:buFont typeface="Arial" panose="020B0604020202020204" pitchFamily="34" charset="0"/>
              <a:buChar char="•"/>
              <a:defRPr sz="1905" kern="1200">
                <a:solidFill>
                  <a:schemeClr val="tx1"/>
                </a:solidFill>
                <a:latin typeface="Segoe UI" panose="020B0502040204020203"/>
                <a:ea typeface="HarmonyOS Sans SC Light"/>
              </a:defRPr>
            </a:lvl8pPr>
            <a:lvl9pPr marL="4112895" lvl="8" indent="-241935" algn="l" defTabSz="967740">
              <a:lnSpc>
                <a:spcPct val="90000"/>
              </a:lnSpc>
              <a:spcBef>
                <a:spcPts val="530"/>
              </a:spcBef>
              <a:buFont typeface="Arial" panose="020B0604020202020204" pitchFamily="34" charset="0"/>
              <a:buChar char="•"/>
              <a:defRPr sz="1905" kern="1200">
                <a:solidFill>
                  <a:schemeClr val="tx1"/>
                </a:solidFill>
                <a:latin typeface="Segoe UI" panose="020B0502040204020203"/>
                <a:ea typeface="HarmonyOS Sans SC Light"/>
              </a:defRPr>
            </a:lvl9pPr>
          </a:lstStyle>
          <a:p>
            <a:pPr marL="241935" lvl="0" indent="-241935"/>
            <a:r>
              <a:rPr lang="zh-CN" altLang="zh-CN" sz="1600">
                <a:solidFill>
                  <a:srgbClr val="000000"/>
                </a:solidFill>
                <a:latin typeface="微软雅黑" panose="020B0503020204020204" charset="-122"/>
                <a:ea typeface="微软雅黑" panose="020B0503020204020204" charset="-122"/>
              </a:rPr>
              <a:t>视频展示（交互游戏）：</a:t>
            </a:r>
            <a:endParaRPr lang="zh-CN" altLang="zh-CN" sz="1600">
              <a:solidFill>
                <a:srgbClr val="000000"/>
              </a:solidFill>
              <a:latin typeface="微软雅黑" panose="020B0503020204020204" charset="-122"/>
              <a:ea typeface="微软雅黑" panose="020B0503020204020204" charset="-122"/>
            </a:endParaRPr>
          </a:p>
        </p:txBody>
      </p:sp>
      <p:pic>
        <p:nvPicPr>
          <p:cNvPr id="6" name="交互游戏.mp4"/>
          <p:cNvPicPr>
            <a:picLocks noChangeAspect="1"/>
          </p:cNvPicPr>
          <p:nvPr>
            <a:videoFile r:link="rId2"/>
            <p:extLst>
              <p:ext uri="{DAA4B4D4-6D71-4841-9C94-3DE7FCFB9230}">
                <p14:media xmlns:p14="http://schemas.microsoft.com/office/powerpoint/2010/main" r:embed="rId3"/>
              </p:ext>
            </p:extLst>
          </p:nvPr>
        </p:nvPicPr>
        <p:blipFill>
          <a:blip r:embed="rId4"/>
          <a:srcRect/>
          <a:stretch>
            <a:fillRect/>
          </a:stretch>
        </p:blipFill>
        <p:spPr>
          <a:xfrm>
            <a:off x="2717094" y="1173018"/>
            <a:ext cx="6757940" cy="5068454"/>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6">
            <a:alpha val="50000"/>
            <a:lumMod val="20000"/>
            <a:lumOff val="80000"/>
          </a:schemeClr>
        </a:solidFill>
        <a:effectLst/>
      </p:bgPr>
    </p:bg>
    <p:spTree>
      <p:nvGrpSpPr>
        <p:cNvPr id="1" name=""/>
        <p:cNvGrpSpPr/>
        <p:nvPr/>
      </p:nvGrpSpPr>
      <p:grpSpPr>
        <a:xfrm>
          <a:off x="0" y="0"/>
          <a:ext cx="0" cy="0"/>
          <a:chOff x="0" y="0"/>
          <a:chExt cx="0" cy="0"/>
        </a:xfrm>
      </p:grpSpPr>
      <p:pic>
        <p:nvPicPr>
          <p:cNvPr id="11" name="图片占位符 10"/>
          <p:cNvPicPr>
            <a:picLocks noGrp="1" noChangeAspect="1"/>
          </p:cNvPicPr>
          <p:nvPr>
            <p:ph type="pic" idx="10"/>
          </p:nvPr>
        </p:nvPicPr>
        <p:blipFill rotWithShape="1">
          <a:blip r:embed="rId1"/>
          <a:srcRect l="21979" r="21979"/>
          <a:stretch>
            <a:fillRect/>
          </a:stretch>
        </p:blipFill>
        <p:spPr>
          <a:xfrm>
            <a:off x="6388100" y="0"/>
            <a:ext cx="5803900" cy="6858000"/>
          </a:xfrm>
          <a:prstGeom prst="rect">
            <a:avLst/>
          </a:prstGeom>
        </p:spPr>
      </p:pic>
      <p:sp>
        <p:nvSpPr>
          <p:cNvPr id="6" name="标题 5"/>
          <p:cNvSpPr>
            <a:spLocks noGrp="1"/>
          </p:cNvSpPr>
          <p:nvPr>
            <p:ph type="title" hasCustomPrompt="1"/>
          </p:nvPr>
        </p:nvSpPr>
        <p:spPr>
          <a:xfrm>
            <a:off x="2747887" y="2086094"/>
            <a:ext cx="2423103" cy="1060855"/>
          </a:xfrm>
          <a:prstGeom prst="rect">
            <a:avLst/>
          </a:prstGeom>
          <a:noFill/>
          <a:effectLst/>
        </p:spPr>
        <p:txBody>
          <a:bodyPr anchor="ctr"/>
          <a:lstStyle>
            <a:lvl1pPr lvl="0" algn="l" defTabSz="967740">
              <a:lnSpc>
                <a:spcPct val="100000"/>
              </a:lnSpc>
              <a:spcBef>
                <a:spcPct val="0"/>
              </a:spcBef>
              <a:buNone/>
              <a:defRPr sz="4000" b="0" kern="1200">
                <a:solidFill>
                  <a:schemeClr val="tx2"/>
                </a:solidFill>
                <a:effectLst/>
                <a:latin typeface="Segoe UI" panose="020B0502040204020203"/>
                <a:ea typeface="HarmonyOS Sans SC Black"/>
              </a:defRPr>
            </a:lvl1pPr>
          </a:lstStyle>
          <a:p>
            <a:pPr lvl="0"/>
            <a:r>
              <a:rPr lang="zh-CN" altLang="zh-CN" b="1"/>
              <a:t>项目实现</a:t>
            </a:r>
            <a:endParaRPr lang="zh-CN" altLang="zh-CN"/>
          </a:p>
        </p:txBody>
      </p:sp>
      <p:grpSp>
        <p:nvGrpSpPr>
          <p:cNvPr id="12" name="组合 10"/>
          <p:cNvGrpSpPr/>
          <p:nvPr/>
        </p:nvGrpSpPr>
        <p:grpSpPr>
          <a:xfrm rot="0">
            <a:off x="870325" y="1872802"/>
            <a:ext cx="1447853" cy="1517726"/>
            <a:chOff x="1083408" y="3055923"/>
            <a:chExt cx="1431708" cy="1517726"/>
          </a:xfrm>
        </p:grpSpPr>
        <p:sp>
          <p:nvSpPr>
            <p:cNvPr id="13" name="矩形 11"/>
            <p:cNvSpPr/>
            <p:nvPr/>
          </p:nvSpPr>
          <p:spPr>
            <a:xfrm>
              <a:off x="1083408" y="3055923"/>
              <a:ext cx="1431708" cy="1274147"/>
            </a:xfrm>
            <a:prstGeom prst="rect">
              <a:avLst/>
            </a:prstGeom>
            <a:solidFill>
              <a:srgbClr val="FFFFFF"/>
            </a:solidFill>
            <a:ln>
              <a:noFill/>
            </a:ln>
            <a:effectLst>
              <a:outerShdw blurRad="50800" dist="38100" dir="2700000" algn="tl" rotWithShape="0">
                <a:srgbClr val="000000">
                  <a:alpha val="40000"/>
                </a:srgbClr>
              </a:outerShdw>
            </a:effectLst>
          </p:spPr>
          <p:txBody>
            <a:bodyPr anchor="ctr"/>
            <a:lstStyle/>
            <a:p>
              <a:pPr marL="0" lvl="0" indent="0" algn="ctr" defTabSz="914400">
                <a:lnSpc>
                  <a:spcPct val="100000"/>
                </a:lnSpc>
                <a:spcBef>
                  <a:spcPts val="0"/>
                </a:spcBef>
                <a:spcAft>
                  <a:spcPts val="0"/>
                </a:spcAft>
                <a:buClrTx/>
                <a:buSzTx/>
                <a:buFontTx/>
                <a:buNone/>
                <a:defRPr/>
              </a:pPr>
              <a:r>
                <a:rPr lang="en-US" altLang="en-US" sz="4800" b="1" i="0" strike="noStrike" spc="0" baseline="0">
                  <a:ln>
                    <a:noFill/>
                  </a:ln>
                  <a:solidFill>
                    <a:srgbClr val="C8161E"/>
                  </a:solidFill>
                  <a:effectLst/>
                  <a:latin typeface="Arial" panose="020B0604020202020204"/>
                  <a:ea typeface="微软雅黑" panose="020B0503020204020204" charset="-122"/>
                </a:rPr>
                <a:t>03</a:t>
              </a:r>
              <a:endParaRPr lang="en-US" altLang="en-US" sz="4800" b="1" i="0" strike="noStrike" spc="0" baseline="0">
                <a:ln>
                  <a:noFill/>
                </a:ln>
                <a:solidFill>
                  <a:srgbClr val="C8161E"/>
                </a:solidFill>
                <a:effectLst/>
                <a:latin typeface="Arial" panose="020B0604020202020204"/>
                <a:ea typeface="微软雅黑" panose="020B0503020204020204" charset="-122"/>
              </a:endParaRPr>
            </a:p>
          </p:txBody>
        </p:sp>
        <p:sp>
          <p:nvSpPr>
            <p:cNvPr id="14" name="矩形 12"/>
            <p:cNvSpPr/>
            <p:nvPr/>
          </p:nvSpPr>
          <p:spPr>
            <a:xfrm rot="16200000">
              <a:off x="1713245" y="3950268"/>
              <a:ext cx="116685" cy="1130078"/>
            </a:xfrm>
            <a:prstGeom prst="rect">
              <a:avLst/>
            </a:prstGeom>
            <a:solidFill>
              <a:srgbClr val="C8161E"/>
            </a:solidFill>
            <a:ln>
              <a:noFill/>
            </a:ln>
            <a:effectLst/>
          </p:spPr>
          <p:txBody>
            <a:bodyPr anchor="ctr"/>
            <a:lstStyle/>
            <a:p>
              <a:pPr marL="0" lvl="0" indent="0" algn="ctr" defTabSz="914400">
                <a:lnSpc>
                  <a:spcPct val="100000"/>
                </a:lnSpc>
                <a:spcBef>
                  <a:spcPts val="0"/>
                </a:spcBef>
                <a:spcAft>
                  <a:spcPts val="0"/>
                </a:spcAft>
                <a:buClrTx/>
                <a:buSzTx/>
                <a:buFontTx/>
                <a:buNone/>
                <a:defRPr/>
              </a:pPr>
              <a:endParaRPr lang="zh-CN" altLang="en-US" sz="1800" b="0" i="0" u="none" strike="noStrike" kern="0" spc="0" baseline="0">
                <a:ln>
                  <a:noFill/>
                </a:ln>
                <a:solidFill>
                  <a:srgbClr val="FFFFFF"/>
                </a:solidFill>
                <a:effectLst/>
                <a:latin typeface="Arial" panose="020B0604020202020204"/>
                <a:ea typeface="微软雅黑" panose="020B0503020204020204" charset="-122"/>
              </a:endParaRPr>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ags/tag1.xml><?xml version="1.0" encoding="utf-8"?>
<p:tagLst xmlns:p="http://schemas.openxmlformats.org/presentationml/2006/main">
  <p:tag name="ISLIDE TOOLS.GUIDESSETTING" val="{&quot;Id&quot;:&quot;2d4375ee-8516-45e0-8956-45702a61a9b6&quot;,&quot;Name&quot;:&quot;iSlide&quot;,&quot;HeaderHeight&quot;:15.0,&quot;FooterHeight&quot;:9.0000000000000036,&quot;SideMargin&quot;:5.4999999999999982,&quot;TopMargin&quot;:0.0,&quot;BottomMargin&quot;:0.0,&quot;IntervalMargin&quot;:1.3999999999999997}"/>
  <p:tag name="ISLIDE.GUIDESSETTING" val="{&quot;Id&quot;:&quot;2d4375ee-8516-45e0-8956-45702a61a9b6&quot;,&quot;Name&quot;:&quot;iSlide&quot;,&quot;HeaderHeight&quot;:15.0,&quot;FooterHeight&quot;:9.0000000000000036,&quot;SideMargin&quot;:5.4999999999999982,&quot;TopMargin&quot;:0.0,&quot;BottomMargin&quot;:0.0,&quot;IntervalMargin&quot;:1.3999999999999997}"/>
  <p:tag name="ISLIDE.THEME" val="78c8f87c-62e1-4241-a275-173841f12d59"/>
  <p:tag name="KSO_WPP_MARK_KEY" val="54190144-d29c-4df6-bb62-41ae9083e16b"/>
  <p:tag name="COMMONDATA" val="eyJoZGlkIjoiOGQxZDE0OGJhOTFiZTgyYTM5NjdhNGZkMmM1MjBmNGYifQ=="/>
</p:tagLst>
</file>

<file path=ppt/theme/theme1.xml><?xml version="1.0" encoding="utf-8"?>
<a:theme xmlns:a="http://schemas.openxmlformats.org/drawingml/2006/main" name="自定义设计方案">
  <a:themeElements>
    <a:clrScheme name="SJTU-2021">
      <a:dk1>
        <a:srgbClr val="000000"/>
      </a:dk1>
      <a:lt1>
        <a:srgbClr val="FFFFFF"/>
      </a:lt1>
      <a:dk2>
        <a:srgbClr val="C8161E"/>
      </a:dk2>
      <a:lt2>
        <a:srgbClr val="DBDBDB"/>
      </a:lt2>
      <a:accent1>
        <a:srgbClr val="0051EB"/>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鸿蒙">
      <a:majorFont>
        <a:latin typeface="Segoe UI"/>
        <a:ea typeface="HarmonyOS Sans SC Black"/>
        <a:cs typeface=""/>
      </a:majorFont>
      <a:minorFont>
        <a:latin typeface="Segoe UI"/>
        <a:ea typeface="HarmonyOS Sans SC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ysClr val="window" lastClr="FFFFFF"/>
        </a:solidFill>
        <a:ln w="12700" cap="flat" cmpd="sng" algn="ctr">
          <a:noFill/>
          <a:prstDash val="solid"/>
          <a:miter lim="800000"/>
        </a:ln>
      </a:spPr>
      <a:bodyPr rtlCol="0" anchor="ctr"/>
      <a:lstStyle>
        <a:defPPr algn="just">
          <a:defRPr dirty="0"/>
        </a:defPPr>
      </a:lst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rgbClr val="000000"/>
      </a:dk1>
      <a:lt1>
        <a:srgbClr val="FFFFFF"/>
      </a:lt1>
      <a:dk2>
        <a:srgbClr val="1B1C21"/>
      </a:dk2>
      <a:lt2>
        <a:srgbClr val="DBDBDB"/>
      </a:lt2>
      <a:accent1>
        <a:srgbClr val="C8161E"/>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Office">
      <a:majorFont>
        <a:latin typeface="微软雅黑"/>
        <a:ea typeface=""/>
        <a:cs typeface=""/>
        <a:font script="Jpan" typeface="游ゴシック Light"/>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微软雅黑"/>
        <a:ea typeface=""/>
        <a:cs typeface=""/>
        <a:font script="Jpan" typeface="游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微软雅黑"/>
        <a:ea typeface=""/>
        <a:cs typeface=""/>
        <a:font script="Jpan" typeface="游ゴシック Light"/>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微软雅黑"/>
        <a:ea typeface=""/>
        <a:cs typeface=""/>
        <a:font script="Jpan" typeface="游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5364</Words>
  <Application>WPS 演示</Application>
  <PresentationFormat>宽屏</PresentationFormat>
  <Paragraphs>328</Paragraphs>
  <Slides>41</Slides>
  <Notes>1</Notes>
  <HiddenSlides>0</HiddenSlides>
  <MMClips>0</MMClips>
  <ScaleCrop>false</ScaleCrop>
  <HeadingPairs>
    <vt:vector size="6" baseType="variant">
      <vt:variant>
        <vt:lpstr>已用的字体</vt:lpstr>
      </vt:variant>
      <vt:variant>
        <vt:i4>18</vt:i4>
      </vt:variant>
      <vt:variant>
        <vt:lpstr>主题</vt:lpstr>
      </vt:variant>
      <vt:variant>
        <vt:i4>3</vt:i4>
      </vt:variant>
      <vt:variant>
        <vt:lpstr>幻灯片标题</vt:lpstr>
      </vt:variant>
      <vt:variant>
        <vt:i4>41</vt:i4>
      </vt:variant>
    </vt:vector>
  </HeadingPairs>
  <TitlesOfParts>
    <vt:vector size="62" baseType="lpstr">
      <vt:lpstr>Arial</vt:lpstr>
      <vt:lpstr>宋体</vt:lpstr>
      <vt:lpstr>Wingdings</vt:lpstr>
      <vt:lpstr>Segoe UI</vt:lpstr>
      <vt:lpstr>HarmonyOS Sans SC Black</vt:lpstr>
      <vt:lpstr>Segoe Print</vt:lpstr>
      <vt:lpstr>HarmonyOS Sans SC Light</vt:lpstr>
      <vt:lpstr>Arial</vt:lpstr>
      <vt:lpstr>微软雅黑</vt:lpstr>
      <vt:lpstr>Century Gothic</vt:lpstr>
      <vt:lpstr>Calibri</vt:lpstr>
      <vt:lpstr>等线</vt:lpstr>
      <vt:lpstr>Segoe UI Light</vt:lpstr>
      <vt:lpstr>Arial Unicode MS</vt:lpstr>
      <vt:lpstr>Söhne</vt:lpstr>
      <vt:lpstr>Söhne Mono</vt:lpstr>
      <vt:lpstr>-apple-system</vt:lpstr>
      <vt:lpstr>HarmonyOS Sans SC Light</vt:lpstr>
      <vt:lpstr>自定义设计方案</vt:lpstr>
      <vt:lpstr>Office 主题​​</vt:lpstr>
      <vt:lpstr>Office 主题​​</vt:lpstr>
      <vt:lpstr>流体物理仿真</vt:lpstr>
      <vt:lpstr>PowerPoint 演示文稿</vt:lpstr>
      <vt:lpstr>项目阐述</vt:lpstr>
      <vt:lpstr>流体物理仿真项目阐述</vt:lpstr>
      <vt:lpstr>PowerPoint 演示文稿</vt:lpstr>
      <vt:lpstr>项目内容展示</vt:lpstr>
      <vt:lpstr>项目内容展示</vt:lpstr>
      <vt:lpstr>项目内容展示</vt:lpstr>
      <vt:lpstr>项目实现</vt:lpstr>
      <vt:lpstr>游戏交互（Catch It!）</vt:lpstr>
      <vt:lpstr>游戏交互（Catch It!）</vt:lpstr>
      <vt:lpstr>边界处理&amp;碰撞检测（PBFNOptObject.cs）</vt:lpstr>
      <vt:lpstr>边界处理&amp;碰撞检测（PBFNOptObject.cs）</vt:lpstr>
      <vt:lpstr>边界处理&amp;碰撞检测（BoxColliderParam）</vt:lpstr>
      <vt:lpstr>边界处理&amp;碰撞检测（BoxColliderParam）</vt:lpstr>
      <vt:lpstr>边界处理&amp;碰撞检测（SolverOptShader）</vt:lpstr>
      <vt:lpstr>边界处理&amp;碰撞检测（SolverOptShader）</vt:lpstr>
      <vt:lpstr>粒子模拟技术方案（PBF）</vt:lpstr>
      <vt:lpstr>粒子模拟技术方案（PBF）</vt:lpstr>
      <vt:lpstr>粒子模拟技术方案（PBF）</vt:lpstr>
      <vt:lpstr>粒子模拟技术方案（PBF）</vt:lpstr>
      <vt:lpstr>粒子模拟技术方案（PBF）</vt:lpstr>
      <vt:lpstr>粒子模拟技术方案（PBF）</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总结与展望</vt:lpstr>
      <vt:lpstr>成员分工</vt:lpstr>
      <vt:lpstr>成员分工</vt:lpstr>
      <vt:lpstr>参考资料</vt:lpstr>
      <vt:lpstr>参考资料</vt:lpstr>
      <vt:lpstr>PowerPoint 演示文稿</vt:lpstr>
    </vt:vector>
  </TitlesOfParts>
  <Company>iSlide</Company>
  <LinksUpToDate>false</LinksUpToDate>
  <SharedDoc>false</SharedDoc>
  <HyperlinksChanged>false</HyperlinksChanged>
  <AppVersion>14.0000</AppVersion>
  <Manager>iSlide</Manager>
  <HyperlinkBase>https://www.islide.cc</HyperlinkBase>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李一</dc:creator>
  <cp:category>work report</cp:category>
  <cp:lastModifiedBy>Kiddo</cp:lastModifiedBy>
  <cp:revision>282</cp:revision>
  <cp:lastPrinted>2017-10-17T16:00:00Z</cp:lastPrinted>
  <dcterms:created xsi:type="dcterms:W3CDTF">2017-10-17T16:00:00Z</dcterms:created>
  <dcterms:modified xsi:type="dcterms:W3CDTF">2023-06-17T13:55:43Z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lide.Theme">
    <vt:lpwstr>a173570b-f82c-4049-95f2-66cf58a73903</vt:lpwstr>
  </property>
  <property fmtid="{D5CDD505-2E9C-101B-9397-08002B2CF9AE}" pid="3" name="ICV">
    <vt:lpwstr>E1621978A3654BA2859150C769D852D8_12</vt:lpwstr>
  </property>
  <property fmtid="{D5CDD505-2E9C-101B-9397-08002B2CF9AE}" pid="4" name="KSOProductBuildVer">
    <vt:lpwstr>2052-11.1.0.14309</vt:lpwstr>
  </property>
</Properties>
</file>